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7" r:id="rId8"/>
    <p:sldId id="268" r:id="rId9"/>
    <p:sldId id="269" r:id="rId10"/>
    <p:sldId id="273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D4DAC-A03D-87BD-5245-F307C64E29C2}" v="1683" dt="2020-02-09T03:27:29.057"/>
    <p1510:client id="{8614F227-2206-DE79-8E1B-0875D233CFAB}" v="181" dt="2020-02-09T00:44:14.779"/>
    <p1510:client id="{93C481EC-DB4A-4409-B99C-954D619FEDF8}" v="60" dt="2020-02-09T18:58:33.218"/>
    <p1510:client id="{B36BBF32-5751-95FA-FC89-04C9A0941892}" v="141" dt="2020-02-09T18:20:54.253"/>
    <p1510:client id="{E9A5ED45-0D9D-30C8-FE6B-45E4DEAD4BDC}" v="1626" dt="2020-02-09T01:45:02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A8957-6E32-4508-8C74-8D26EFA8873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760C10-98A7-4385-9195-6D4CFA5A58B6}">
      <dgm:prSet/>
      <dgm:spPr/>
      <dgm:t>
        <a:bodyPr/>
        <a:lstStyle/>
        <a:p>
          <a:r>
            <a:rPr lang="en-US"/>
            <a:t>Goals of Foreign Tax Office</a:t>
          </a:r>
        </a:p>
      </dgm:t>
    </dgm:pt>
    <dgm:pt modelId="{161062BD-400F-4914-B20D-A808BDCF2BDE}" type="parTrans" cxnId="{D7F76587-ADB1-406A-B8C6-6AEC20685423}">
      <dgm:prSet/>
      <dgm:spPr/>
      <dgm:t>
        <a:bodyPr/>
        <a:lstStyle/>
        <a:p>
          <a:endParaRPr lang="en-US"/>
        </a:p>
      </dgm:t>
    </dgm:pt>
    <dgm:pt modelId="{955A3439-936C-4D8D-9A1F-8D9973213EFB}" type="sibTrans" cxnId="{D7F76587-ADB1-406A-B8C6-6AEC20685423}">
      <dgm:prSet/>
      <dgm:spPr/>
      <dgm:t>
        <a:bodyPr/>
        <a:lstStyle/>
        <a:p>
          <a:endParaRPr lang="en-US"/>
        </a:p>
      </dgm:t>
    </dgm:pt>
    <dgm:pt modelId="{B9CB36F6-6CA4-4905-A292-A24CF58350D0}">
      <dgm:prSet/>
      <dgm:spPr/>
      <dgm:t>
        <a:bodyPr/>
        <a:lstStyle/>
        <a:p>
          <a:r>
            <a:rPr lang="en-US"/>
            <a:t>What we do (and don't do)</a:t>
          </a:r>
        </a:p>
      </dgm:t>
    </dgm:pt>
    <dgm:pt modelId="{6359DE89-5BB1-488C-BBAC-20440565BFEB}" type="parTrans" cxnId="{7047987E-B6D5-4130-88DC-F565AA2C1194}">
      <dgm:prSet/>
      <dgm:spPr/>
      <dgm:t>
        <a:bodyPr/>
        <a:lstStyle/>
        <a:p>
          <a:endParaRPr lang="en-US"/>
        </a:p>
      </dgm:t>
    </dgm:pt>
    <dgm:pt modelId="{6A5DDE1E-2188-4DF1-816A-23F802942FB1}" type="sibTrans" cxnId="{7047987E-B6D5-4130-88DC-F565AA2C1194}">
      <dgm:prSet/>
      <dgm:spPr/>
      <dgm:t>
        <a:bodyPr/>
        <a:lstStyle/>
        <a:p>
          <a:endParaRPr lang="en-US"/>
        </a:p>
      </dgm:t>
    </dgm:pt>
    <dgm:pt modelId="{80F88B16-B18B-4451-AC34-41DB3874AD88}">
      <dgm:prSet/>
      <dgm:spPr/>
      <dgm:t>
        <a:bodyPr/>
        <a:lstStyle/>
        <a:p>
          <a:r>
            <a:rPr lang="en-US"/>
            <a:t>Why it's important</a:t>
          </a:r>
        </a:p>
      </dgm:t>
    </dgm:pt>
    <dgm:pt modelId="{8AA770E0-9AF9-4396-9329-B690C5EA44C1}" type="parTrans" cxnId="{F698B94C-F86C-4A38-A651-DC44FE3692F9}">
      <dgm:prSet/>
      <dgm:spPr/>
      <dgm:t>
        <a:bodyPr/>
        <a:lstStyle/>
        <a:p>
          <a:endParaRPr lang="en-US"/>
        </a:p>
      </dgm:t>
    </dgm:pt>
    <dgm:pt modelId="{AE25179E-6D3F-4EF0-A815-BB2D35C78BA4}" type="sibTrans" cxnId="{F698B94C-F86C-4A38-A651-DC44FE3692F9}">
      <dgm:prSet/>
      <dgm:spPr/>
      <dgm:t>
        <a:bodyPr/>
        <a:lstStyle/>
        <a:p>
          <a:endParaRPr lang="en-US"/>
        </a:p>
      </dgm:t>
    </dgm:pt>
    <dgm:pt modelId="{02DE9789-742E-41BD-955E-B4F62766DC72}" type="pres">
      <dgm:prSet presAssocID="{236A8957-6E32-4508-8C74-8D26EFA88737}" presName="linear" presStyleCnt="0">
        <dgm:presLayoutVars>
          <dgm:animLvl val="lvl"/>
          <dgm:resizeHandles val="exact"/>
        </dgm:presLayoutVars>
      </dgm:prSet>
      <dgm:spPr/>
    </dgm:pt>
    <dgm:pt modelId="{C65160F1-F6EF-424E-994F-5A907EEDABC8}" type="pres">
      <dgm:prSet presAssocID="{08760C10-98A7-4385-9195-6D4CFA5A58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2DC801-EDEF-4BBA-B68C-26DC060D8835}" type="pres">
      <dgm:prSet presAssocID="{955A3439-936C-4D8D-9A1F-8D9973213EFB}" presName="spacer" presStyleCnt="0"/>
      <dgm:spPr/>
    </dgm:pt>
    <dgm:pt modelId="{1562FA9C-394B-4315-A446-9741ED76CF5C}" type="pres">
      <dgm:prSet presAssocID="{B9CB36F6-6CA4-4905-A292-A24CF58350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F4ADB6-D04C-4DC3-89FD-A5BACE20001A}" type="pres">
      <dgm:prSet presAssocID="{6A5DDE1E-2188-4DF1-816A-23F802942FB1}" presName="spacer" presStyleCnt="0"/>
      <dgm:spPr/>
    </dgm:pt>
    <dgm:pt modelId="{5ADA93FD-CAAA-401E-B065-AF056C0456A8}" type="pres">
      <dgm:prSet presAssocID="{80F88B16-B18B-4451-AC34-41DB3874AD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C8B03E-6E70-4ADF-A364-5607DFE2B42B}" type="presOf" srcId="{80F88B16-B18B-4451-AC34-41DB3874AD88}" destId="{5ADA93FD-CAAA-401E-B065-AF056C0456A8}" srcOrd="0" destOrd="0" presId="urn:microsoft.com/office/officeart/2005/8/layout/vList2"/>
    <dgm:cxn modelId="{F698B94C-F86C-4A38-A651-DC44FE3692F9}" srcId="{236A8957-6E32-4508-8C74-8D26EFA88737}" destId="{80F88B16-B18B-4451-AC34-41DB3874AD88}" srcOrd="2" destOrd="0" parTransId="{8AA770E0-9AF9-4396-9329-B690C5EA44C1}" sibTransId="{AE25179E-6D3F-4EF0-A815-BB2D35C78BA4}"/>
    <dgm:cxn modelId="{4A9D3471-AD35-4F1A-B451-45DA3E93F069}" type="presOf" srcId="{08760C10-98A7-4385-9195-6D4CFA5A58B6}" destId="{C65160F1-F6EF-424E-994F-5A907EEDABC8}" srcOrd="0" destOrd="0" presId="urn:microsoft.com/office/officeart/2005/8/layout/vList2"/>
    <dgm:cxn modelId="{7047987E-B6D5-4130-88DC-F565AA2C1194}" srcId="{236A8957-6E32-4508-8C74-8D26EFA88737}" destId="{B9CB36F6-6CA4-4905-A292-A24CF58350D0}" srcOrd="1" destOrd="0" parTransId="{6359DE89-5BB1-488C-BBAC-20440565BFEB}" sibTransId="{6A5DDE1E-2188-4DF1-816A-23F802942FB1}"/>
    <dgm:cxn modelId="{FDD27286-3B33-4A6A-945C-050807593B68}" type="presOf" srcId="{236A8957-6E32-4508-8C74-8D26EFA88737}" destId="{02DE9789-742E-41BD-955E-B4F62766DC72}" srcOrd="0" destOrd="0" presId="urn:microsoft.com/office/officeart/2005/8/layout/vList2"/>
    <dgm:cxn modelId="{D7F76587-ADB1-406A-B8C6-6AEC20685423}" srcId="{236A8957-6E32-4508-8C74-8D26EFA88737}" destId="{08760C10-98A7-4385-9195-6D4CFA5A58B6}" srcOrd="0" destOrd="0" parTransId="{161062BD-400F-4914-B20D-A808BDCF2BDE}" sibTransId="{955A3439-936C-4D8D-9A1F-8D9973213EFB}"/>
    <dgm:cxn modelId="{A777C6E0-AE54-429A-AAF7-2BACC98A5A2E}" type="presOf" srcId="{B9CB36F6-6CA4-4905-A292-A24CF58350D0}" destId="{1562FA9C-394B-4315-A446-9741ED76CF5C}" srcOrd="0" destOrd="0" presId="urn:microsoft.com/office/officeart/2005/8/layout/vList2"/>
    <dgm:cxn modelId="{56627CF4-4381-4180-816C-FB7CCD34AC84}" type="presParOf" srcId="{02DE9789-742E-41BD-955E-B4F62766DC72}" destId="{C65160F1-F6EF-424E-994F-5A907EEDABC8}" srcOrd="0" destOrd="0" presId="urn:microsoft.com/office/officeart/2005/8/layout/vList2"/>
    <dgm:cxn modelId="{34048C37-1E18-4C69-94C4-C4478D56E0AA}" type="presParOf" srcId="{02DE9789-742E-41BD-955E-B4F62766DC72}" destId="{B42DC801-EDEF-4BBA-B68C-26DC060D8835}" srcOrd="1" destOrd="0" presId="urn:microsoft.com/office/officeart/2005/8/layout/vList2"/>
    <dgm:cxn modelId="{D219B840-4362-4F11-9B22-254437F8753F}" type="presParOf" srcId="{02DE9789-742E-41BD-955E-B4F62766DC72}" destId="{1562FA9C-394B-4315-A446-9741ED76CF5C}" srcOrd="2" destOrd="0" presId="urn:microsoft.com/office/officeart/2005/8/layout/vList2"/>
    <dgm:cxn modelId="{55E45540-9AFE-4040-A52B-CD03B48BD603}" type="presParOf" srcId="{02DE9789-742E-41BD-955E-B4F62766DC72}" destId="{04F4ADB6-D04C-4DC3-89FD-A5BACE20001A}" srcOrd="3" destOrd="0" presId="urn:microsoft.com/office/officeart/2005/8/layout/vList2"/>
    <dgm:cxn modelId="{59F35034-7A94-4762-851F-F02F5AFC84FB}" type="presParOf" srcId="{02DE9789-742E-41BD-955E-B4F62766DC72}" destId="{5ADA93FD-CAAA-401E-B065-AF056C0456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1B159-6FA0-4EE1-A198-EA86A52880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6C22CB-E099-4C93-B9F4-01A1018D39A7}">
      <dgm:prSet/>
      <dgm:spPr/>
      <dgm:t>
        <a:bodyPr/>
        <a:lstStyle/>
        <a:p>
          <a:r>
            <a:rPr lang="en-US"/>
            <a:t>Withholding rate</a:t>
          </a:r>
        </a:p>
      </dgm:t>
    </dgm:pt>
    <dgm:pt modelId="{0D6C81BA-BB76-486A-B655-EC62EED519A8}" type="parTrans" cxnId="{F3F913A2-BB1C-4C53-A7C0-FB704931EACB}">
      <dgm:prSet/>
      <dgm:spPr/>
      <dgm:t>
        <a:bodyPr/>
        <a:lstStyle/>
        <a:p>
          <a:endParaRPr lang="en-US"/>
        </a:p>
      </dgm:t>
    </dgm:pt>
    <dgm:pt modelId="{875AB42A-2CCE-45BA-AFCB-26A1C4ED63FD}" type="sibTrans" cxnId="{F3F913A2-BB1C-4C53-A7C0-FB704931EACB}">
      <dgm:prSet/>
      <dgm:spPr/>
      <dgm:t>
        <a:bodyPr/>
        <a:lstStyle/>
        <a:p>
          <a:endParaRPr lang="en-US"/>
        </a:p>
      </dgm:t>
    </dgm:pt>
    <dgm:pt modelId="{68DA47FE-5A4E-4187-BC93-9409467EE40A}">
      <dgm:prSet/>
      <dgm:spPr/>
      <dgm:t>
        <a:bodyPr/>
        <a:lstStyle/>
        <a:p>
          <a:r>
            <a:rPr lang="en-US"/>
            <a:t>Exemption from FICA</a:t>
          </a:r>
        </a:p>
      </dgm:t>
    </dgm:pt>
    <dgm:pt modelId="{93458DD6-65A6-430F-A681-E5BFAEDBF55B}" type="parTrans" cxnId="{840E590F-D054-4E9E-AED9-B9E001BF4615}">
      <dgm:prSet/>
      <dgm:spPr/>
      <dgm:t>
        <a:bodyPr/>
        <a:lstStyle/>
        <a:p>
          <a:endParaRPr lang="en-US"/>
        </a:p>
      </dgm:t>
    </dgm:pt>
    <dgm:pt modelId="{04FC7B02-8DDE-4A0F-B019-CC32779EF18D}" type="sibTrans" cxnId="{840E590F-D054-4E9E-AED9-B9E001BF4615}">
      <dgm:prSet/>
      <dgm:spPr/>
      <dgm:t>
        <a:bodyPr/>
        <a:lstStyle/>
        <a:p>
          <a:endParaRPr lang="en-US"/>
        </a:p>
      </dgm:t>
    </dgm:pt>
    <dgm:pt modelId="{509764D0-F96C-417B-BC52-79592EEC495F}">
      <dgm:prSet/>
      <dgm:spPr/>
      <dgm:t>
        <a:bodyPr/>
        <a:lstStyle/>
        <a:p>
          <a:r>
            <a:rPr lang="en-US"/>
            <a:t>Eligibility for tax treaty benefits</a:t>
          </a:r>
        </a:p>
      </dgm:t>
    </dgm:pt>
    <dgm:pt modelId="{70142EFE-035C-4D3F-AF51-3D6C466CE31A}" type="parTrans" cxnId="{ED86A04C-7A49-47C8-9197-83F9A122527B}">
      <dgm:prSet/>
      <dgm:spPr/>
      <dgm:t>
        <a:bodyPr/>
        <a:lstStyle/>
        <a:p>
          <a:endParaRPr lang="en-US"/>
        </a:p>
      </dgm:t>
    </dgm:pt>
    <dgm:pt modelId="{2ABDCD6E-2121-438F-86C2-35DF07D7B76D}" type="sibTrans" cxnId="{ED86A04C-7A49-47C8-9197-83F9A122527B}">
      <dgm:prSet/>
      <dgm:spPr/>
      <dgm:t>
        <a:bodyPr/>
        <a:lstStyle/>
        <a:p>
          <a:endParaRPr lang="en-US"/>
        </a:p>
      </dgm:t>
    </dgm:pt>
    <dgm:pt modelId="{0066500A-995B-4C92-BA73-F90F604CDA95}" type="pres">
      <dgm:prSet presAssocID="{8341B159-6FA0-4EE1-A198-EA86A528803B}" presName="root" presStyleCnt="0">
        <dgm:presLayoutVars>
          <dgm:dir/>
          <dgm:resizeHandles val="exact"/>
        </dgm:presLayoutVars>
      </dgm:prSet>
      <dgm:spPr/>
    </dgm:pt>
    <dgm:pt modelId="{A1347FD2-309D-4441-B314-46456A66213F}" type="pres">
      <dgm:prSet presAssocID="{CB6C22CB-E099-4C93-B9F4-01A1018D39A7}" presName="compNode" presStyleCnt="0"/>
      <dgm:spPr/>
    </dgm:pt>
    <dgm:pt modelId="{0B2BB07D-060C-4AA9-8CCD-8B5609FE4A16}" type="pres">
      <dgm:prSet presAssocID="{CB6C22CB-E099-4C93-B9F4-01A1018D39A7}" presName="bgRect" presStyleLbl="bgShp" presStyleIdx="0" presStyleCnt="3"/>
      <dgm:spPr/>
    </dgm:pt>
    <dgm:pt modelId="{93D4532B-6BDF-479F-B57D-FA80B581DF20}" type="pres">
      <dgm:prSet presAssocID="{CB6C22CB-E099-4C93-B9F4-01A1018D39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AA8396F-B412-4747-9AA1-1E80162C0961}" type="pres">
      <dgm:prSet presAssocID="{CB6C22CB-E099-4C93-B9F4-01A1018D39A7}" presName="spaceRect" presStyleCnt="0"/>
      <dgm:spPr/>
    </dgm:pt>
    <dgm:pt modelId="{0172A820-6F7B-4F98-8917-5A8478183657}" type="pres">
      <dgm:prSet presAssocID="{CB6C22CB-E099-4C93-B9F4-01A1018D39A7}" presName="parTx" presStyleLbl="revTx" presStyleIdx="0" presStyleCnt="3">
        <dgm:presLayoutVars>
          <dgm:chMax val="0"/>
          <dgm:chPref val="0"/>
        </dgm:presLayoutVars>
      </dgm:prSet>
      <dgm:spPr/>
    </dgm:pt>
    <dgm:pt modelId="{F6B8E98B-ED19-49D8-8275-2F64735AFAC3}" type="pres">
      <dgm:prSet presAssocID="{875AB42A-2CCE-45BA-AFCB-26A1C4ED63FD}" presName="sibTrans" presStyleCnt="0"/>
      <dgm:spPr/>
    </dgm:pt>
    <dgm:pt modelId="{BC043D60-4365-4A6E-A227-CC6F7B9AB6B7}" type="pres">
      <dgm:prSet presAssocID="{68DA47FE-5A4E-4187-BC93-9409467EE40A}" presName="compNode" presStyleCnt="0"/>
      <dgm:spPr/>
    </dgm:pt>
    <dgm:pt modelId="{1C33D654-BBB0-48BE-AAA9-F7694CDA7E48}" type="pres">
      <dgm:prSet presAssocID="{68DA47FE-5A4E-4187-BC93-9409467EE40A}" presName="bgRect" presStyleLbl="bgShp" presStyleIdx="1" presStyleCnt="3"/>
      <dgm:spPr/>
    </dgm:pt>
    <dgm:pt modelId="{E9067A23-5250-48C5-9743-83CB483B6B77}" type="pres">
      <dgm:prSet presAssocID="{68DA47FE-5A4E-4187-BC93-9409467EE4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C2B637A1-8D6C-4874-89B4-262CDE8FF474}" type="pres">
      <dgm:prSet presAssocID="{68DA47FE-5A4E-4187-BC93-9409467EE40A}" presName="spaceRect" presStyleCnt="0"/>
      <dgm:spPr/>
    </dgm:pt>
    <dgm:pt modelId="{E38EA271-74A1-4126-AD44-86E38433DC23}" type="pres">
      <dgm:prSet presAssocID="{68DA47FE-5A4E-4187-BC93-9409467EE40A}" presName="parTx" presStyleLbl="revTx" presStyleIdx="1" presStyleCnt="3">
        <dgm:presLayoutVars>
          <dgm:chMax val="0"/>
          <dgm:chPref val="0"/>
        </dgm:presLayoutVars>
      </dgm:prSet>
      <dgm:spPr/>
    </dgm:pt>
    <dgm:pt modelId="{72779BF7-01A1-4674-BACC-54840B8DFE0F}" type="pres">
      <dgm:prSet presAssocID="{04FC7B02-8DDE-4A0F-B019-CC32779EF18D}" presName="sibTrans" presStyleCnt="0"/>
      <dgm:spPr/>
    </dgm:pt>
    <dgm:pt modelId="{4B38CF04-4D3C-4440-953A-5C977F2ABCC5}" type="pres">
      <dgm:prSet presAssocID="{509764D0-F96C-417B-BC52-79592EEC495F}" presName="compNode" presStyleCnt="0"/>
      <dgm:spPr/>
    </dgm:pt>
    <dgm:pt modelId="{8558909E-DB62-47FE-B443-D9D06B30CD9F}" type="pres">
      <dgm:prSet presAssocID="{509764D0-F96C-417B-BC52-79592EEC495F}" presName="bgRect" presStyleLbl="bgShp" presStyleIdx="2" presStyleCnt="3"/>
      <dgm:spPr/>
    </dgm:pt>
    <dgm:pt modelId="{86A3F4D2-4C59-46C0-8475-D8DF11FF8068}" type="pres">
      <dgm:prSet presAssocID="{509764D0-F96C-417B-BC52-79592EEC49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F919E2E-D467-4AEC-B54B-50D7536C5208}" type="pres">
      <dgm:prSet presAssocID="{509764D0-F96C-417B-BC52-79592EEC495F}" presName="spaceRect" presStyleCnt="0"/>
      <dgm:spPr/>
    </dgm:pt>
    <dgm:pt modelId="{7FD33762-6274-416B-813A-CBB486CD9347}" type="pres">
      <dgm:prSet presAssocID="{509764D0-F96C-417B-BC52-79592EEC49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0E590F-D054-4E9E-AED9-B9E001BF4615}" srcId="{8341B159-6FA0-4EE1-A198-EA86A528803B}" destId="{68DA47FE-5A4E-4187-BC93-9409467EE40A}" srcOrd="1" destOrd="0" parTransId="{93458DD6-65A6-430F-A681-E5BFAEDBF55B}" sibTransId="{04FC7B02-8DDE-4A0F-B019-CC32779EF18D}"/>
    <dgm:cxn modelId="{19A33A47-340A-456C-8CF3-F9C80E592078}" type="presOf" srcId="{8341B159-6FA0-4EE1-A198-EA86A528803B}" destId="{0066500A-995B-4C92-BA73-F90F604CDA95}" srcOrd="0" destOrd="0" presId="urn:microsoft.com/office/officeart/2018/2/layout/IconVerticalSolidList"/>
    <dgm:cxn modelId="{ED86A04C-7A49-47C8-9197-83F9A122527B}" srcId="{8341B159-6FA0-4EE1-A198-EA86A528803B}" destId="{509764D0-F96C-417B-BC52-79592EEC495F}" srcOrd="2" destOrd="0" parTransId="{70142EFE-035C-4D3F-AF51-3D6C466CE31A}" sibTransId="{2ABDCD6E-2121-438F-86C2-35DF07D7B76D}"/>
    <dgm:cxn modelId="{7FF1617D-A70D-4353-917D-9EE57C199801}" type="presOf" srcId="{509764D0-F96C-417B-BC52-79592EEC495F}" destId="{7FD33762-6274-416B-813A-CBB486CD9347}" srcOrd="0" destOrd="0" presId="urn:microsoft.com/office/officeart/2018/2/layout/IconVerticalSolidList"/>
    <dgm:cxn modelId="{83260A85-C817-4F01-8611-6E360785328A}" type="presOf" srcId="{68DA47FE-5A4E-4187-BC93-9409467EE40A}" destId="{E38EA271-74A1-4126-AD44-86E38433DC23}" srcOrd="0" destOrd="0" presId="urn:microsoft.com/office/officeart/2018/2/layout/IconVerticalSolidList"/>
    <dgm:cxn modelId="{ED0B549F-FFA7-4212-BE93-D2027E629FA4}" type="presOf" srcId="{CB6C22CB-E099-4C93-B9F4-01A1018D39A7}" destId="{0172A820-6F7B-4F98-8917-5A8478183657}" srcOrd="0" destOrd="0" presId="urn:microsoft.com/office/officeart/2018/2/layout/IconVerticalSolidList"/>
    <dgm:cxn modelId="{F3F913A2-BB1C-4C53-A7C0-FB704931EACB}" srcId="{8341B159-6FA0-4EE1-A198-EA86A528803B}" destId="{CB6C22CB-E099-4C93-B9F4-01A1018D39A7}" srcOrd="0" destOrd="0" parTransId="{0D6C81BA-BB76-486A-B655-EC62EED519A8}" sibTransId="{875AB42A-2CCE-45BA-AFCB-26A1C4ED63FD}"/>
    <dgm:cxn modelId="{EFDAFE29-1A38-465B-B594-728DA77E8A22}" type="presParOf" srcId="{0066500A-995B-4C92-BA73-F90F604CDA95}" destId="{A1347FD2-309D-4441-B314-46456A66213F}" srcOrd="0" destOrd="0" presId="urn:microsoft.com/office/officeart/2018/2/layout/IconVerticalSolidList"/>
    <dgm:cxn modelId="{10A3A38F-290F-4A4D-832D-AB971ED973AC}" type="presParOf" srcId="{A1347FD2-309D-4441-B314-46456A66213F}" destId="{0B2BB07D-060C-4AA9-8CCD-8B5609FE4A16}" srcOrd="0" destOrd="0" presId="urn:microsoft.com/office/officeart/2018/2/layout/IconVerticalSolidList"/>
    <dgm:cxn modelId="{3815593E-24D6-4F9F-BD1A-D71C33629EA8}" type="presParOf" srcId="{A1347FD2-309D-4441-B314-46456A66213F}" destId="{93D4532B-6BDF-479F-B57D-FA80B581DF20}" srcOrd="1" destOrd="0" presId="urn:microsoft.com/office/officeart/2018/2/layout/IconVerticalSolidList"/>
    <dgm:cxn modelId="{1C0A8D5A-18D0-4B05-8A4A-5540DBE1D693}" type="presParOf" srcId="{A1347FD2-309D-4441-B314-46456A66213F}" destId="{7AA8396F-B412-4747-9AA1-1E80162C0961}" srcOrd="2" destOrd="0" presId="urn:microsoft.com/office/officeart/2018/2/layout/IconVerticalSolidList"/>
    <dgm:cxn modelId="{7F8926F2-4FAA-4BA9-8DEC-F8DF43FF5AEF}" type="presParOf" srcId="{A1347FD2-309D-4441-B314-46456A66213F}" destId="{0172A820-6F7B-4F98-8917-5A8478183657}" srcOrd="3" destOrd="0" presId="urn:microsoft.com/office/officeart/2018/2/layout/IconVerticalSolidList"/>
    <dgm:cxn modelId="{F98A66DE-41D2-40A1-A646-F6FB05193E5A}" type="presParOf" srcId="{0066500A-995B-4C92-BA73-F90F604CDA95}" destId="{F6B8E98B-ED19-49D8-8275-2F64735AFAC3}" srcOrd="1" destOrd="0" presId="urn:microsoft.com/office/officeart/2018/2/layout/IconVerticalSolidList"/>
    <dgm:cxn modelId="{01E28EE4-61B9-4722-B124-3DB90F29EF3B}" type="presParOf" srcId="{0066500A-995B-4C92-BA73-F90F604CDA95}" destId="{BC043D60-4365-4A6E-A227-CC6F7B9AB6B7}" srcOrd="2" destOrd="0" presId="urn:microsoft.com/office/officeart/2018/2/layout/IconVerticalSolidList"/>
    <dgm:cxn modelId="{719B6037-FB28-4DB8-BE37-723DA3D92C5C}" type="presParOf" srcId="{BC043D60-4365-4A6E-A227-CC6F7B9AB6B7}" destId="{1C33D654-BBB0-48BE-AAA9-F7694CDA7E48}" srcOrd="0" destOrd="0" presId="urn:microsoft.com/office/officeart/2018/2/layout/IconVerticalSolidList"/>
    <dgm:cxn modelId="{A4E8ABC3-4342-4581-AC32-D83547CF8CA9}" type="presParOf" srcId="{BC043D60-4365-4A6E-A227-CC6F7B9AB6B7}" destId="{E9067A23-5250-48C5-9743-83CB483B6B77}" srcOrd="1" destOrd="0" presId="urn:microsoft.com/office/officeart/2018/2/layout/IconVerticalSolidList"/>
    <dgm:cxn modelId="{F2858067-1852-4542-9B39-691B7889B4D6}" type="presParOf" srcId="{BC043D60-4365-4A6E-A227-CC6F7B9AB6B7}" destId="{C2B637A1-8D6C-4874-89B4-262CDE8FF474}" srcOrd="2" destOrd="0" presId="urn:microsoft.com/office/officeart/2018/2/layout/IconVerticalSolidList"/>
    <dgm:cxn modelId="{A3EFCBBA-D0A7-4961-8BA0-1D1C43C3054A}" type="presParOf" srcId="{BC043D60-4365-4A6E-A227-CC6F7B9AB6B7}" destId="{E38EA271-74A1-4126-AD44-86E38433DC23}" srcOrd="3" destOrd="0" presId="urn:microsoft.com/office/officeart/2018/2/layout/IconVerticalSolidList"/>
    <dgm:cxn modelId="{9FD64A49-08C2-4D8F-94CA-61C13FB83C01}" type="presParOf" srcId="{0066500A-995B-4C92-BA73-F90F604CDA95}" destId="{72779BF7-01A1-4674-BACC-54840B8DFE0F}" srcOrd="3" destOrd="0" presId="urn:microsoft.com/office/officeart/2018/2/layout/IconVerticalSolidList"/>
    <dgm:cxn modelId="{DD405A5C-AD6D-4ED5-9520-8B8863100E8A}" type="presParOf" srcId="{0066500A-995B-4C92-BA73-F90F604CDA95}" destId="{4B38CF04-4D3C-4440-953A-5C977F2ABCC5}" srcOrd="4" destOrd="0" presId="urn:microsoft.com/office/officeart/2018/2/layout/IconVerticalSolidList"/>
    <dgm:cxn modelId="{F125DF0B-2535-4562-AF26-DA13984FDF91}" type="presParOf" srcId="{4B38CF04-4D3C-4440-953A-5C977F2ABCC5}" destId="{8558909E-DB62-47FE-B443-D9D06B30CD9F}" srcOrd="0" destOrd="0" presId="urn:microsoft.com/office/officeart/2018/2/layout/IconVerticalSolidList"/>
    <dgm:cxn modelId="{F405AB5E-1725-4A87-8D42-9F6A7A2A794F}" type="presParOf" srcId="{4B38CF04-4D3C-4440-953A-5C977F2ABCC5}" destId="{86A3F4D2-4C59-46C0-8475-D8DF11FF8068}" srcOrd="1" destOrd="0" presId="urn:microsoft.com/office/officeart/2018/2/layout/IconVerticalSolidList"/>
    <dgm:cxn modelId="{7C2F07A6-E905-4701-B504-BEE51C56B093}" type="presParOf" srcId="{4B38CF04-4D3C-4440-953A-5C977F2ABCC5}" destId="{0F919E2E-D467-4AEC-B54B-50D7536C5208}" srcOrd="2" destOrd="0" presId="urn:microsoft.com/office/officeart/2018/2/layout/IconVerticalSolidList"/>
    <dgm:cxn modelId="{8891229A-F9F7-435A-A140-109989C33403}" type="presParOf" srcId="{4B38CF04-4D3C-4440-953A-5C977F2ABCC5}" destId="{7FD33762-6274-416B-813A-CBB486CD93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F8898-16A4-43BD-9369-98B943076BE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1BA93A-B4BD-4585-AF7E-45CCB7C422BE}">
      <dgm:prSet/>
      <dgm:spPr/>
      <dgm:t>
        <a:bodyPr/>
        <a:lstStyle/>
        <a:p>
          <a:pPr>
            <a:defRPr cap="all"/>
          </a:pPr>
          <a:r>
            <a:rPr lang="en-US" dirty="0"/>
            <a:t>Significantly higher</a:t>
          </a:r>
        </a:p>
      </dgm:t>
    </dgm:pt>
    <dgm:pt modelId="{CA0EF4CD-0266-4348-B251-70ED0B52A523}" type="parTrans" cxnId="{4A7B16A3-AF71-490B-9A91-0C7E8AF6EEF4}">
      <dgm:prSet/>
      <dgm:spPr/>
      <dgm:t>
        <a:bodyPr/>
        <a:lstStyle/>
        <a:p>
          <a:endParaRPr lang="en-US"/>
        </a:p>
      </dgm:t>
    </dgm:pt>
    <dgm:pt modelId="{FA2ACF30-F8BF-4BB0-B8C9-C5B590B6F794}" type="sibTrans" cxnId="{4A7B16A3-AF71-490B-9A91-0C7E8AF6EEF4}">
      <dgm:prSet/>
      <dgm:spPr/>
      <dgm:t>
        <a:bodyPr/>
        <a:lstStyle/>
        <a:p>
          <a:endParaRPr lang="en-US"/>
        </a:p>
      </dgm:t>
    </dgm:pt>
    <dgm:pt modelId="{2BB4993B-4760-47DD-868F-2F17606D9B12}">
      <dgm:prSet/>
      <dgm:spPr/>
      <dgm:t>
        <a:bodyPr/>
        <a:lstStyle/>
        <a:p>
          <a:pPr>
            <a:defRPr cap="all"/>
          </a:pPr>
          <a:r>
            <a:rPr lang="en-US" dirty="0">
              <a:latin typeface="Trebuchet MS" panose="020B0603020202020204"/>
            </a:rPr>
            <a:t>Under-withheld</a:t>
          </a:r>
          <a:r>
            <a:rPr lang="en-US" dirty="0"/>
            <a:t> FIT/SIT results in large balance owed</a:t>
          </a:r>
        </a:p>
      </dgm:t>
    </dgm:pt>
    <dgm:pt modelId="{49EB8AF6-3A52-40B2-BC10-1EAF87360795}" type="parTrans" cxnId="{58A2CC4A-076E-42DD-A236-3F5A7E65FDD2}">
      <dgm:prSet/>
      <dgm:spPr/>
      <dgm:t>
        <a:bodyPr/>
        <a:lstStyle/>
        <a:p>
          <a:endParaRPr lang="en-US"/>
        </a:p>
      </dgm:t>
    </dgm:pt>
    <dgm:pt modelId="{55B167AC-E674-4F5B-8E77-19F5F2A28363}" type="sibTrans" cxnId="{58A2CC4A-076E-42DD-A236-3F5A7E65FDD2}">
      <dgm:prSet/>
      <dgm:spPr/>
      <dgm:t>
        <a:bodyPr/>
        <a:lstStyle/>
        <a:p>
          <a:endParaRPr lang="en-US"/>
        </a:p>
      </dgm:t>
    </dgm:pt>
    <dgm:pt modelId="{326B1060-C8F4-4E81-B9A6-B6913E9F5492}">
      <dgm:prSet/>
      <dgm:spPr/>
      <dgm:t>
        <a:bodyPr/>
        <a:lstStyle/>
        <a:p>
          <a:pPr>
            <a:defRPr cap="all"/>
          </a:pPr>
          <a:r>
            <a:rPr lang="en-US" dirty="0"/>
            <a:t>Possible penalty and interest</a:t>
          </a:r>
        </a:p>
      </dgm:t>
    </dgm:pt>
    <dgm:pt modelId="{C27C2DA1-598F-45DF-8CB9-927CE3673DA9}" type="parTrans" cxnId="{031F31A7-C1E1-4FC8-857F-DD33E5270A6E}">
      <dgm:prSet/>
      <dgm:spPr/>
      <dgm:t>
        <a:bodyPr/>
        <a:lstStyle/>
        <a:p>
          <a:endParaRPr lang="en-US"/>
        </a:p>
      </dgm:t>
    </dgm:pt>
    <dgm:pt modelId="{B3D623C8-4121-415A-990B-5BDF8AE5B0D2}" type="sibTrans" cxnId="{031F31A7-C1E1-4FC8-857F-DD33E5270A6E}">
      <dgm:prSet/>
      <dgm:spPr/>
      <dgm:t>
        <a:bodyPr/>
        <a:lstStyle/>
        <a:p>
          <a:endParaRPr lang="en-US"/>
        </a:p>
      </dgm:t>
    </dgm:pt>
    <dgm:pt modelId="{E2BAA03B-B92C-45C8-BE95-5DA60DF5E143}" type="pres">
      <dgm:prSet presAssocID="{499F8898-16A4-43BD-9369-98B943076BE8}" presName="root" presStyleCnt="0">
        <dgm:presLayoutVars>
          <dgm:dir/>
          <dgm:resizeHandles val="exact"/>
        </dgm:presLayoutVars>
      </dgm:prSet>
      <dgm:spPr/>
    </dgm:pt>
    <dgm:pt modelId="{D25BF152-DB3F-4B5D-8938-7D3456505992}" type="pres">
      <dgm:prSet presAssocID="{6A1BA93A-B4BD-4585-AF7E-45CCB7C422BE}" presName="compNode" presStyleCnt="0"/>
      <dgm:spPr/>
    </dgm:pt>
    <dgm:pt modelId="{9B7FFF1B-6E9B-458D-A3E8-5EFEECD1F1F1}" type="pres">
      <dgm:prSet presAssocID="{6A1BA93A-B4BD-4585-AF7E-45CCB7C422BE}" presName="iconBgRect" presStyleLbl="bgShp" presStyleIdx="0" presStyleCnt="3"/>
      <dgm:spPr/>
    </dgm:pt>
    <dgm:pt modelId="{91F8BC70-13E5-4539-84A5-5051C64E6D93}" type="pres">
      <dgm:prSet presAssocID="{6A1BA93A-B4BD-4585-AF7E-45CCB7C422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7AA51EF1-9B69-47D9-A994-00F00F29B8E6}" type="pres">
      <dgm:prSet presAssocID="{6A1BA93A-B4BD-4585-AF7E-45CCB7C422BE}" presName="spaceRect" presStyleCnt="0"/>
      <dgm:spPr/>
    </dgm:pt>
    <dgm:pt modelId="{404998A8-BB83-4AC5-8FD5-A61FE2D2435B}" type="pres">
      <dgm:prSet presAssocID="{6A1BA93A-B4BD-4585-AF7E-45CCB7C422BE}" presName="textRect" presStyleLbl="revTx" presStyleIdx="0" presStyleCnt="3">
        <dgm:presLayoutVars>
          <dgm:chMax val="1"/>
          <dgm:chPref val="1"/>
        </dgm:presLayoutVars>
      </dgm:prSet>
      <dgm:spPr/>
    </dgm:pt>
    <dgm:pt modelId="{F0B32D5F-8D94-4E2D-BE35-279BE7D7DEA0}" type="pres">
      <dgm:prSet presAssocID="{FA2ACF30-F8BF-4BB0-B8C9-C5B590B6F794}" presName="sibTrans" presStyleCnt="0"/>
      <dgm:spPr/>
    </dgm:pt>
    <dgm:pt modelId="{4B24FC3F-4381-4FA6-BC4E-6438E995397F}" type="pres">
      <dgm:prSet presAssocID="{2BB4993B-4760-47DD-868F-2F17606D9B12}" presName="compNode" presStyleCnt="0"/>
      <dgm:spPr/>
    </dgm:pt>
    <dgm:pt modelId="{2F49CC76-DA5A-4503-AF67-1DD48C93EFA4}" type="pres">
      <dgm:prSet presAssocID="{2BB4993B-4760-47DD-868F-2F17606D9B12}" presName="iconBgRect" presStyleLbl="bgShp" presStyleIdx="1" presStyleCnt="3"/>
      <dgm:spPr/>
    </dgm:pt>
    <dgm:pt modelId="{8D2DF998-2128-4D8B-BAFA-93A17FF141D8}" type="pres">
      <dgm:prSet presAssocID="{2BB4993B-4760-47DD-868F-2F17606D9B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B14E911-CAEA-4732-8951-DFAAC77C8B29}" type="pres">
      <dgm:prSet presAssocID="{2BB4993B-4760-47DD-868F-2F17606D9B12}" presName="spaceRect" presStyleCnt="0"/>
      <dgm:spPr/>
    </dgm:pt>
    <dgm:pt modelId="{95D20D04-2471-40DB-9AFC-D9A70EC2DB3D}" type="pres">
      <dgm:prSet presAssocID="{2BB4993B-4760-47DD-868F-2F17606D9B12}" presName="textRect" presStyleLbl="revTx" presStyleIdx="1" presStyleCnt="3">
        <dgm:presLayoutVars>
          <dgm:chMax val="1"/>
          <dgm:chPref val="1"/>
        </dgm:presLayoutVars>
      </dgm:prSet>
      <dgm:spPr/>
    </dgm:pt>
    <dgm:pt modelId="{1222906F-6626-431E-ABD2-1FC604D63BAF}" type="pres">
      <dgm:prSet presAssocID="{55B167AC-E674-4F5B-8E77-19F5F2A28363}" presName="sibTrans" presStyleCnt="0"/>
      <dgm:spPr/>
    </dgm:pt>
    <dgm:pt modelId="{B8577830-D0EC-4B68-9B3C-B6B46F5B0F3C}" type="pres">
      <dgm:prSet presAssocID="{326B1060-C8F4-4E81-B9A6-B6913E9F5492}" presName="compNode" presStyleCnt="0"/>
      <dgm:spPr/>
    </dgm:pt>
    <dgm:pt modelId="{28EF939B-4A2E-41D7-BFB9-5F8C3E7CC665}" type="pres">
      <dgm:prSet presAssocID="{326B1060-C8F4-4E81-B9A6-B6913E9F5492}" presName="iconBgRect" presStyleLbl="bgShp" presStyleIdx="2" presStyleCnt="3"/>
      <dgm:spPr/>
    </dgm:pt>
    <dgm:pt modelId="{0EE05C97-E640-49A6-8E83-7D331A0F80B8}" type="pres">
      <dgm:prSet presAssocID="{326B1060-C8F4-4E81-B9A6-B6913E9F54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8A7B031-B69E-4D9F-8EC9-1229C56639B9}" type="pres">
      <dgm:prSet presAssocID="{326B1060-C8F4-4E81-B9A6-B6913E9F5492}" presName="spaceRect" presStyleCnt="0"/>
      <dgm:spPr/>
    </dgm:pt>
    <dgm:pt modelId="{1FC76DAA-3FC6-4107-87D4-9FB9E13A9C17}" type="pres">
      <dgm:prSet presAssocID="{326B1060-C8F4-4E81-B9A6-B6913E9F54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B94E831-2FE7-416B-972C-3FD391CDF576}" type="presOf" srcId="{326B1060-C8F4-4E81-B9A6-B6913E9F5492}" destId="{1FC76DAA-3FC6-4107-87D4-9FB9E13A9C17}" srcOrd="0" destOrd="0" presId="urn:microsoft.com/office/officeart/2018/5/layout/IconCircleLabelList"/>
    <dgm:cxn modelId="{99547940-CC9B-4732-AE9A-0B457FA98C93}" type="presOf" srcId="{6A1BA93A-B4BD-4585-AF7E-45CCB7C422BE}" destId="{404998A8-BB83-4AC5-8FD5-A61FE2D2435B}" srcOrd="0" destOrd="0" presId="urn:microsoft.com/office/officeart/2018/5/layout/IconCircleLabelList"/>
    <dgm:cxn modelId="{58A2CC4A-076E-42DD-A236-3F5A7E65FDD2}" srcId="{499F8898-16A4-43BD-9369-98B943076BE8}" destId="{2BB4993B-4760-47DD-868F-2F17606D9B12}" srcOrd="1" destOrd="0" parTransId="{49EB8AF6-3A52-40B2-BC10-1EAF87360795}" sibTransId="{55B167AC-E674-4F5B-8E77-19F5F2A28363}"/>
    <dgm:cxn modelId="{626C897F-AA05-41F2-90D1-B166C06CA4CA}" type="presOf" srcId="{2BB4993B-4760-47DD-868F-2F17606D9B12}" destId="{95D20D04-2471-40DB-9AFC-D9A70EC2DB3D}" srcOrd="0" destOrd="0" presId="urn:microsoft.com/office/officeart/2018/5/layout/IconCircleLabelList"/>
    <dgm:cxn modelId="{4A7B16A3-AF71-490B-9A91-0C7E8AF6EEF4}" srcId="{499F8898-16A4-43BD-9369-98B943076BE8}" destId="{6A1BA93A-B4BD-4585-AF7E-45CCB7C422BE}" srcOrd="0" destOrd="0" parTransId="{CA0EF4CD-0266-4348-B251-70ED0B52A523}" sibTransId="{FA2ACF30-F8BF-4BB0-B8C9-C5B590B6F794}"/>
    <dgm:cxn modelId="{031F31A7-C1E1-4FC8-857F-DD33E5270A6E}" srcId="{499F8898-16A4-43BD-9369-98B943076BE8}" destId="{326B1060-C8F4-4E81-B9A6-B6913E9F5492}" srcOrd="2" destOrd="0" parTransId="{C27C2DA1-598F-45DF-8CB9-927CE3673DA9}" sibTransId="{B3D623C8-4121-415A-990B-5BDF8AE5B0D2}"/>
    <dgm:cxn modelId="{B4E0C9D7-248A-4D88-904E-7F955903A7F6}" type="presOf" srcId="{499F8898-16A4-43BD-9369-98B943076BE8}" destId="{E2BAA03B-B92C-45C8-BE95-5DA60DF5E143}" srcOrd="0" destOrd="0" presId="urn:microsoft.com/office/officeart/2018/5/layout/IconCircleLabelList"/>
    <dgm:cxn modelId="{3079E21C-7E84-4DC4-AD3C-8469F2BCAA5A}" type="presParOf" srcId="{E2BAA03B-B92C-45C8-BE95-5DA60DF5E143}" destId="{D25BF152-DB3F-4B5D-8938-7D3456505992}" srcOrd="0" destOrd="0" presId="urn:microsoft.com/office/officeart/2018/5/layout/IconCircleLabelList"/>
    <dgm:cxn modelId="{FBE919F3-4360-44A4-8A24-6439A4EB6589}" type="presParOf" srcId="{D25BF152-DB3F-4B5D-8938-7D3456505992}" destId="{9B7FFF1B-6E9B-458D-A3E8-5EFEECD1F1F1}" srcOrd="0" destOrd="0" presId="urn:microsoft.com/office/officeart/2018/5/layout/IconCircleLabelList"/>
    <dgm:cxn modelId="{C306981E-EA53-4A60-844A-3EBD4075AC8E}" type="presParOf" srcId="{D25BF152-DB3F-4B5D-8938-7D3456505992}" destId="{91F8BC70-13E5-4539-84A5-5051C64E6D93}" srcOrd="1" destOrd="0" presId="urn:microsoft.com/office/officeart/2018/5/layout/IconCircleLabelList"/>
    <dgm:cxn modelId="{1882B293-436D-489A-845F-55D962FDC7DC}" type="presParOf" srcId="{D25BF152-DB3F-4B5D-8938-7D3456505992}" destId="{7AA51EF1-9B69-47D9-A994-00F00F29B8E6}" srcOrd="2" destOrd="0" presId="urn:microsoft.com/office/officeart/2018/5/layout/IconCircleLabelList"/>
    <dgm:cxn modelId="{80299F88-FDE4-442C-A032-EDA3AEF0DF29}" type="presParOf" srcId="{D25BF152-DB3F-4B5D-8938-7D3456505992}" destId="{404998A8-BB83-4AC5-8FD5-A61FE2D2435B}" srcOrd="3" destOrd="0" presId="urn:microsoft.com/office/officeart/2018/5/layout/IconCircleLabelList"/>
    <dgm:cxn modelId="{49884B76-14D3-42D3-89FB-E8FD6FE7FA46}" type="presParOf" srcId="{E2BAA03B-B92C-45C8-BE95-5DA60DF5E143}" destId="{F0B32D5F-8D94-4E2D-BE35-279BE7D7DEA0}" srcOrd="1" destOrd="0" presId="urn:microsoft.com/office/officeart/2018/5/layout/IconCircleLabelList"/>
    <dgm:cxn modelId="{4BB10B7E-74FF-4EAD-81EA-089B8405EF26}" type="presParOf" srcId="{E2BAA03B-B92C-45C8-BE95-5DA60DF5E143}" destId="{4B24FC3F-4381-4FA6-BC4E-6438E995397F}" srcOrd="2" destOrd="0" presId="urn:microsoft.com/office/officeart/2018/5/layout/IconCircleLabelList"/>
    <dgm:cxn modelId="{138EDF51-5059-4EBA-A092-C2C9966F3464}" type="presParOf" srcId="{4B24FC3F-4381-4FA6-BC4E-6438E995397F}" destId="{2F49CC76-DA5A-4503-AF67-1DD48C93EFA4}" srcOrd="0" destOrd="0" presId="urn:microsoft.com/office/officeart/2018/5/layout/IconCircleLabelList"/>
    <dgm:cxn modelId="{B0B8E1A3-1F73-4044-9A16-CC2B964B2F3F}" type="presParOf" srcId="{4B24FC3F-4381-4FA6-BC4E-6438E995397F}" destId="{8D2DF998-2128-4D8B-BAFA-93A17FF141D8}" srcOrd="1" destOrd="0" presId="urn:microsoft.com/office/officeart/2018/5/layout/IconCircleLabelList"/>
    <dgm:cxn modelId="{B2B15AD1-2229-4E34-9E81-243CB9CDC1B5}" type="presParOf" srcId="{4B24FC3F-4381-4FA6-BC4E-6438E995397F}" destId="{8B14E911-CAEA-4732-8951-DFAAC77C8B29}" srcOrd="2" destOrd="0" presId="urn:microsoft.com/office/officeart/2018/5/layout/IconCircleLabelList"/>
    <dgm:cxn modelId="{97D88DFD-202A-4668-A558-BBD8D3B0CD07}" type="presParOf" srcId="{4B24FC3F-4381-4FA6-BC4E-6438E995397F}" destId="{95D20D04-2471-40DB-9AFC-D9A70EC2DB3D}" srcOrd="3" destOrd="0" presId="urn:microsoft.com/office/officeart/2018/5/layout/IconCircleLabelList"/>
    <dgm:cxn modelId="{A8DD8179-CF43-41A5-A09E-C34EF950E36B}" type="presParOf" srcId="{E2BAA03B-B92C-45C8-BE95-5DA60DF5E143}" destId="{1222906F-6626-431E-ABD2-1FC604D63BAF}" srcOrd="3" destOrd="0" presId="urn:microsoft.com/office/officeart/2018/5/layout/IconCircleLabelList"/>
    <dgm:cxn modelId="{B59A3C05-A1D8-4A40-8561-DB42527DCBA5}" type="presParOf" srcId="{E2BAA03B-B92C-45C8-BE95-5DA60DF5E143}" destId="{B8577830-D0EC-4B68-9B3C-B6B46F5B0F3C}" srcOrd="4" destOrd="0" presId="urn:microsoft.com/office/officeart/2018/5/layout/IconCircleLabelList"/>
    <dgm:cxn modelId="{1405FD43-52CC-4C8B-BF46-F2070C3D9284}" type="presParOf" srcId="{B8577830-D0EC-4B68-9B3C-B6B46F5B0F3C}" destId="{28EF939B-4A2E-41D7-BFB9-5F8C3E7CC665}" srcOrd="0" destOrd="0" presId="urn:microsoft.com/office/officeart/2018/5/layout/IconCircleLabelList"/>
    <dgm:cxn modelId="{BF05C328-9A6A-4E79-A029-B01E80530358}" type="presParOf" srcId="{B8577830-D0EC-4B68-9B3C-B6B46F5B0F3C}" destId="{0EE05C97-E640-49A6-8E83-7D331A0F80B8}" srcOrd="1" destOrd="0" presId="urn:microsoft.com/office/officeart/2018/5/layout/IconCircleLabelList"/>
    <dgm:cxn modelId="{E3B38A0E-B5B2-4627-8E43-145B23449D46}" type="presParOf" srcId="{B8577830-D0EC-4B68-9B3C-B6B46F5B0F3C}" destId="{A8A7B031-B69E-4D9F-8EC9-1229C56639B9}" srcOrd="2" destOrd="0" presId="urn:microsoft.com/office/officeart/2018/5/layout/IconCircleLabelList"/>
    <dgm:cxn modelId="{673904E2-5E1A-439E-B419-773B75A4EC25}" type="presParOf" srcId="{B8577830-D0EC-4B68-9B3C-B6B46F5B0F3C}" destId="{1FC76DAA-3FC6-4107-87D4-9FB9E13A9C1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34A62-C155-459E-90F8-0083D5E5D4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03D88E-572C-4B5F-922D-BA40BD60DE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NRA taxpayers are not subject to FICA</a:t>
          </a:r>
        </a:p>
      </dgm:t>
    </dgm:pt>
    <dgm:pt modelId="{2D579E5F-1C07-4A16-AE35-D03227CB9DC2}" type="parTrans" cxnId="{9615FD32-7212-40FC-838D-4A73AC8D2516}">
      <dgm:prSet/>
      <dgm:spPr/>
      <dgm:t>
        <a:bodyPr/>
        <a:lstStyle/>
        <a:p>
          <a:endParaRPr lang="en-US"/>
        </a:p>
      </dgm:t>
    </dgm:pt>
    <dgm:pt modelId="{45A6FB91-0859-4171-BEA8-FC47B366CF03}" type="sibTrans" cxnId="{9615FD32-7212-40FC-838D-4A73AC8D2516}">
      <dgm:prSet/>
      <dgm:spPr/>
      <dgm:t>
        <a:bodyPr/>
        <a:lstStyle/>
        <a:p>
          <a:endParaRPr lang="en-US"/>
        </a:p>
      </dgm:t>
    </dgm:pt>
    <dgm:pt modelId="{1EC39208-B969-48E1-819D-395E1298DECF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Trebuchet MS" panose="020B0603020202020204"/>
            </a:rPr>
            <a:t>Burdensome</a:t>
          </a:r>
          <a:r>
            <a:rPr lang="en-US" dirty="0"/>
            <a:t> process to request refund of overpaid FICA</a:t>
          </a:r>
        </a:p>
      </dgm:t>
    </dgm:pt>
    <dgm:pt modelId="{BB1811F1-0AE0-4AB5-9977-37997E39E593}" type="parTrans" cxnId="{52A4A3B5-06D6-4F0F-9B0D-1705D25BF983}">
      <dgm:prSet/>
      <dgm:spPr/>
      <dgm:t>
        <a:bodyPr/>
        <a:lstStyle/>
        <a:p>
          <a:endParaRPr lang="en-US"/>
        </a:p>
      </dgm:t>
    </dgm:pt>
    <dgm:pt modelId="{57A4F354-8922-469E-BF04-E2FB3D1A5915}" type="sibTrans" cxnId="{52A4A3B5-06D6-4F0F-9B0D-1705D25BF983}">
      <dgm:prSet/>
      <dgm:spPr/>
      <dgm:t>
        <a:bodyPr/>
        <a:lstStyle/>
        <a:p>
          <a:endParaRPr lang="en-US"/>
        </a:p>
      </dgm:t>
    </dgm:pt>
    <dgm:pt modelId="{9BB84019-38B5-4255-889D-3650E416DF3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Trebuchet MS" panose="020B0603020202020204"/>
            </a:rPr>
            <a:t>Foregoing</a:t>
          </a:r>
          <a:r>
            <a:rPr lang="en-US" dirty="0"/>
            <a:t> tax treaty benefits results in financial hardship and </a:t>
          </a:r>
          <a:r>
            <a:rPr lang="en-US" dirty="0">
              <a:latin typeface="Trebuchet MS" panose="020B0603020202020204"/>
            </a:rPr>
            <a:t>possible double</a:t>
          </a:r>
          <a:r>
            <a:rPr lang="en-US" dirty="0"/>
            <a:t> taxation</a:t>
          </a:r>
        </a:p>
      </dgm:t>
    </dgm:pt>
    <dgm:pt modelId="{0C768663-9D82-4FFD-A2AF-64EC19ED142D}" type="parTrans" cxnId="{6DE0544D-4747-464E-A647-C27B2F3F68C5}">
      <dgm:prSet/>
      <dgm:spPr/>
      <dgm:t>
        <a:bodyPr/>
        <a:lstStyle/>
        <a:p>
          <a:endParaRPr lang="en-US"/>
        </a:p>
      </dgm:t>
    </dgm:pt>
    <dgm:pt modelId="{DFA65B17-75D4-4423-8367-604CD0C95B70}" type="sibTrans" cxnId="{6DE0544D-4747-464E-A647-C27B2F3F68C5}">
      <dgm:prSet/>
      <dgm:spPr/>
      <dgm:t>
        <a:bodyPr/>
        <a:lstStyle/>
        <a:p>
          <a:endParaRPr lang="en-US"/>
        </a:p>
      </dgm:t>
    </dgm:pt>
    <dgm:pt modelId="{5B55C8E1-4F02-4774-AF8A-D7A179497A3E}" type="pres">
      <dgm:prSet presAssocID="{D1334A62-C155-459E-90F8-0083D5E5D4E5}" presName="root" presStyleCnt="0">
        <dgm:presLayoutVars>
          <dgm:dir/>
          <dgm:resizeHandles val="exact"/>
        </dgm:presLayoutVars>
      </dgm:prSet>
      <dgm:spPr/>
    </dgm:pt>
    <dgm:pt modelId="{EF434010-F1B2-4B8F-B9DD-74F9C0530A09}" type="pres">
      <dgm:prSet presAssocID="{6403D88E-572C-4B5F-922D-BA40BD60DEA3}" presName="compNode" presStyleCnt="0"/>
      <dgm:spPr/>
    </dgm:pt>
    <dgm:pt modelId="{5D2DA6C3-13B8-4210-99E8-D9ED817D3F1D}" type="pres">
      <dgm:prSet presAssocID="{6403D88E-572C-4B5F-922D-BA40BD60DEA3}" presName="bgRect" presStyleLbl="bgShp" presStyleIdx="0" presStyleCnt="3"/>
      <dgm:spPr/>
    </dgm:pt>
    <dgm:pt modelId="{9607A33D-81AC-4C54-B65E-46269BF94987}" type="pres">
      <dgm:prSet presAssocID="{6403D88E-572C-4B5F-922D-BA40BD60DE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2176178-F6C7-4BCE-8CF1-0FEBB16B3B83}" type="pres">
      <dgm:prSet presAssocID="{6403D88E-572C-4B5F-922D-BA40BD60DEA3}" presName="spaceRect" presStyleCnt="0"/>
      <dgm:spPr/>
    </dgm:pt>
    <dgm:pt modelId="{05D5B9ED-070D-42FD-863D-8895C82405B5}" type="pres">
      <dgm:prSet presAssocID="{6403D88E-572C-4B5F-922D-BA40BD60DEA3}" presName="parTx" presStyleLbl="revTx" presStyleIdx="0" presStyleCnt="3">
        <dgm:presLayoutVars>
          <dgm:chMax val="0"/>
          <dgm:chPref val="0"/>
        </dgm:presLayoutVars>
      </dgm:prSet>
      <dgm:spPr/>
    </dgm:pt>
    <dgm:pt modelId="{01A108D5-C6F5-4ABA-96A2-319436051358}" type="pres">
      <dgm:prSet presAssocID="{45A6FB91-0859-4171-BEA8-FC47B366CF03}" presName="sibTrans" presStyleCnt="0"/>
      <dgm:spPr/>
    </dgm:pt>
    <dgm:pt modelId="{2B78F833-5001-4BB6-8A5E-47177034F47D}" type="pres">
      <dgm:prSet presAssocID="{1EC39208-B969-48E1-819D-395E1298DECF}" presName="compNode" presStyleCnt="0"/>
      <dgm:spPr/>
    </dgm:pt>
    <dgm:pt modelId="{4A49B4B1-5778-453D-92B5-D54F6015A254}" type="pres">
      <dgm:prSet presAssocID="{1EC39208-B969-48E1-819D-395E1298DECF}" presName="bgRect" presStyleLbl="bgShp" presStyleIdx="1" presStyleCnt="3"/>
      <dgm:spPr/>
    </dgm:pt>
    <dgm:pt modelId="{7F7A829F-FAE2-41F3-9021-EE23F85DFD57}" type="pres">
      <dgm:prSet presAssocID="{1EC39208-B969-48E1-819D-395E1298DE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7D03C5E9-A0D5-4065-B310-25F1C32570C3}" type="pres">
      <dgm:prSet presAssocID="{1EC39208-B969-48E1-819D-395E1298DECF}" presName="spaceRect" presStyleCnt="0"/>
      <dgm:spPr/>
    </dgm:pt>
    <dgm:pt modelId="{81FB0A05-4ED3-48D2-B3EC-6FF2568701D7}" type="pres">
      <dgm:prSet presAssocID="{1EC39208-B969-48E1-819D-395E1298DECF}" presName="parTx" presStyleLbl="revTx" presStyleIdx="1" presStyleCnt="3">
        <dgm:presLayoutVars>
          <dgm:chMax val="0"/>
          <dgm:chPref val="0"/>
        </dgm:presLayoutVars>
      </dgm:prSet>
      <dgm:spPr/>
    </dgm:pt>
    <dgm:pt modelId="{E55100C4-91CE-4B1E-8DA5-BAF1A84F7B53}" type="pres">
      <dgm:prSet presAssocID="{57A4F354-8922-469E-BF04-E2FB3D1A5915}" presName="sibTrans" presStyleCnt="0"/>
      <dgm:spPr/>
    </dgm:pt>
    <dgm:pt modelId="{2BFBE7DF-57BE-426B-888A-5CA0F2D756F0}" type="pres">
      <dgm:prSet presAssocID="{9BB84019-38B5-4255-889D-3650E416DF3A}" presName="compNode" presStyleCnt="0"/>
      <dgm:spPr/>
    </dgm:pt>
    <dgm:pt modelId="{5A4DD4F2-9D3A-4104-A93A-A1CD9AACAB53}" type="pres">
      <dgm:prSet presAssocID="{9BB84019-38B5-4255-889D-3650E416DF3A}" presName="bgRect" presStyleLbl="bgShp" presStyleIdx="2" presStyleCnt="3"/>
      <dgm:spPr/>
    </dgm:pt>
    <dgm:pt modelId="{2BD8FEB7-8047-4797-B5B7-11497322BF6F}" type="pres">
      <dgm:prSet presAssocID="{9BB84019-38B5-4255-889D-3650E416DF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0A40F72-7773-4869-969D-149E9F204429}" type="pres">
      <dgm:prSet presAssocID="{9BB84019-38B5-4255-889D-3650E416DF3A}" presName="spaceRect" presStyleCnt="0"/>
      <dgm:spPr/>
    </dgm:pt>
    <dgm:pt modelId="{C0173625-2A3B-4C06-B39F-1F034FFD8031}" type="pres">
      <dgm:prSet presAssocID="{9BB84019-38B5-4255-889D-3650E416DF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15FD32-7212-40FC-838D-4A73AC8D2516}" srcId="{D1334A62-C155-459E-90F8-0083D5E5D4E5}" destId="{6403D88E-572C-4B5F-922D-BA40BD60DEA3}" srcOrd="0" destOrd="0" parTransId="{2D579E5F-1C07-4A16-AE35-D03227CB9DC2}" sibTransId="{45A6FB91-0859-4171-BEA8-FC47B366CF03}"/>
    <dgm:cxn modelId="{6DE0544D-4747-464E-A647-C27B2F3F68C5}" srcId="{D1334A62-C155-459E-90F8-0083D5E5D4E5}" destId="{9BB84019-38B5-4255-889D-3650E416DF3A}" srcOrd="2" destOrd="0" parTransId="{0C768663-9D82-4FFD-A2AF-64EC19ED142D}" sibTransId="{DFA65B17-75D4-4423-8367-604CD0C95B70}"/>
    <dgm:cxn modelId="{9C9924A8-E7B3-48F9-A405-A080DE3DFD83}" type="presOf" srcId="{9BB84019-38B5-4255-889D-3650E416DF3A}" destId="{C0173625-2A3B-4C06-B39F-1F034FFD8031}" srcOrd="0" destOrd="0" presId="urn:microsoft.com/office/officeart/2018/2/layout/IconVerticalSolidList"/>
    <dgm:cxn modelId="{2299DFB4-BB02-4906-A8E8-F12B4C9317C0}" type="presOf" srcId="{D1334A62-C155-459E-90F8-0083D5E5D4E5}" destId="{5B55C8E1-4F02-4774-AF8A-D7A179497A3E}" srcOrd="0" destOrd="0" presId="urn:microsoft.com/office/officeart/2018/2/layout/IconVerticalSolidList"/>
    <dgm:cxn modelId="{52A4A3B5-06D6-4F0F-9B0D-1705D25BF983}" srcId="{D1334A62-C155-459E-90F8-0083D5E5D4E5}" destId="{1EC39208-B969-48E1-819D-395E1298DECF}" srcOrd="1" destOrd="0" parTransId="{BB1811F1-0AE0-4AB5-9977-37997E39E593}" sibTransId="{57A4F354-8922-469E-BF04-E2FB3D1A5915}"/>
    <dgm:cxn modelId="{27C612FC-4855-4E76-A1D2-FE4F8D631E7B}" type="presOf" srcId="{6403D88E-572C-4B5F-922D-BA40BD60DEA3}" destId="{05D5B9ED-070D-42FD-863D-8895C82405B5}" srcOrd="0" destOrd="0" presId="urn:microsoft.com/office/officeart/2018/2/layout/IconVerticalSolidList"/>
    <dgm:cxn modelId="{20BA04FE-A093-4CC2-97B8-C17164E15A4E}" type="presOf" srcId="{1EC39208-B969-48E1-819D-395E1298DECF}" destId="{81FB0A05-4ED3-48D2-B3EC-6FF2568701D7}" srcOrd="0" destOrd="0" presId="urn:microsoft.com/office/officeart/2018/2/layout/IconVerticalSolidList"/>
    <dgm:cxn modelId="{EAF8C92D-E8D4-41B8-A003-26C796731893}" type="presParOf" srcId="{5B55C8E1-4F02-4774-AF8A-D7A179497A3E}" destId="{EF434010-F1B2-4B8F-B9DD-74F9C0530A09}" srcOrd="0" destOrd="0" presId="urn:microsoft.com/office/officeart/2018/2/layout/IconVerticalSolidList"/>
    <dgm:cxn modelId="{790510AF-5A8A-4864-90CA-5290F78666C6}" type="presParOf" srcId="{EF434010-F1B2-4B8F-B9DD-74F9C0530A09}" destId="{5D2DA6C3-13B8-4210-99E8-D9ED817D3F1D}" srcOrd="0" destOrd="0" presId="urn:microsoft.com/office/officeart/2018/2/layout/IconVerticalSolidList"/>
    <dgm:cxn modelId="{EEBBA75D-CABA-4A1E-A79D-4194CA317F88}" type="presParOf" srcId="{EF434010-F1B2-4B8F-B9DD-74F9C0530A09}" destId="{9607A33D-81AC-4C54-B65E-46269BF94987}" srcOrd="1" destOrd="0" presId="urn:microsoft.com/office/officeart/2018/2/layout/IconVerticalSolidList"/>
    <dgm:cxn modelId="{EF35DB3E-3217-4CCF-98B8-D891B1193A2C}" type="presParOf" srcId="{EF434010-F1B2-4B8F-B9DD-74F9C0530A09}" destId="{32176178-F6C7-4BCE-8CF1-0FEBB16B3B83}" srcOrd="2" destOrd="0" presId="urn:microsoft.com/office/officeart/2018/2/layout/IconVerticalSolidList"/>
    <dgm:cxn modelId="{354E584B-8E65-4FB1-B390-D8D187210E6B}" type="presParOf" srcId="{EF434010-F1B2-4B8F-B9DD-74F9C0530A09}" destId="{05D5B9ED-070D-42FD-863D-8895C82405B5}" srcOrd="3" destOrd="0" presId="urn:microsoft.com/office/officeart/2018/2/layout/IconVerticalSolidList"/>
    <dgm:cxn modelId="{90A588B7-E642-472F-BF78-D6F9D2D1DE7E}" type="presParOf" srcId="{5B55C8E1-4F02-4774-AF8A-D7A179497A3E}" destId="{01A108D5-C6F5-4ABA-96A2-319436051358}" srcOrd="1" destOrd="0" presId="urn:microsoft.com/office/officeart/2018/2/layout/IconVerticalSolidList"/>
    <dgm:cxn modelId="{50747D09-9D02-4003-BC2D-7606BFE6CD07}" type="presParOf" srcId="{5B55C8E1-4F02-4774-AF8A-D7A179497A3E}" destId="{2B78F833-5001-4BB6-8A5E-47177034F47D}" srcOrd="2" destOrd="0" presId="urn:microsoft.com/office/officeart/2018/2/layout/IconVerticalSolidList"/>
    <dgm:cxn modelId="{3D510F71-656B-4D15-BD1E-54E3F96AEEA5}" type="presParOf" srcId="{2B78F833-5001-4BB6-8A5E-47177034F47D}" destId="{4A49B4B1-5778-453D-92B5-D54F6015A254}" srcOrd="0" destOrd="0" presId="urn:microsoft.com/office/officeart/2018/2/layout/IconVerticalSolidList"/>
    <dgm:cxn modelId="{EBE5C760-DD29-482C-BA9F-85F7ADFB9C87}" type="presParOf" srcId="{2B78F833-5001-4BB6-8A5E-47177034F47D}" destId="{7F7A829F-FAE2-41F3-9021-EE23F85DFD57}" srcOrd="1" destOrd="0" presId="urn:microsoft.com/office/officeart/2018/2/layout/IconVerticalSolidList"/>
    <dgm:cxn modelId="{7B6D69E3-9395-4C24-A58F-16C20EF24142}" type="presParOf" srcId="{2B78F833-5001-4BB6-8A5E-47177034F47D}" destId="{7D03C5E9-A0D5-4065-B310-25F1C32570C3}" srcOrd="2" destOrd="0" presId="urn:microsoft.com/office/officeart/2018/2/layout/IconVerticalSolidList"/>
    <dgm:cxn modelId="{98C4516B-6A1C-42A7-9BE3-06F1979E58C5}" type="presParOf" srcId="{2B78F833-5001-4BB6-8A5E-47177034F47D}" destId="{81FB0A05-4ED3-48D2-B3EC-6FF2568701D7}" srcOrd="3" destOrd="0" presId="urn:microsoft.com/office/officeart/2018/2/layout/IconVerticalSolidList"/>
    <dgm:cxn modelId="{DC24B5AD-1BB9-4057-ACC3-76C4382C48CB}" type="presParOf" srcId="{5B55C8E1-4F02-4774-AF8A-D7A179497A3E}" destId="{E55100C4-91CE-4B1E-8DA5-BAF1A84F7B53}" srcOrd="3" destOrd="0" presId="urn:microsoft.com/office/officeart/2018/2/layout/IconVerticalSolidList"/>
    <dgm:cxn modelId="{CB54672A-BD75-4632-9E50-78531EF44CA0}" type="presParOf" srcId="{5B55C8E1-4F02-4774-AF8A-D7A179497A3E}" destId="{2BFBE7DF-57BE-426B-888A-5CA0F2D756F0}" srcOrd="4" destOrd="0" presId="urn:microsoft.com/office/officeart/2018/2/layout/IconVerticalSolidList"/>
    <dgm:cxn modelId="{852C7C0F-2940-4E0C-A7BE-826576DEAA0B}" type="presParOf" srcId="{2BFBE7DF-57BE-426B-888A-5CA0F2D756F0}" destId="{5A4DD4F2-9D3A-4104-A93A-A1CD9AACAB53}" srcOrd="0" destOrd="0" presId="urn:microsoft.com/office/officeart/2018/2/layout/IconVerticalSolidList"/>
    <dgm:cxn modelId="{1E41BE85-C3FF-4CE2-98C0-61972D305B8F}" type="presParOf" srcId="{2BFBE7DF-57BE-426B-888A-5CA0F2D756F0}" destId="{2BD8FEB7-8047-4797-B5B7-11497322BF6F}" srcOrd="1" destOrd="0" presId="urn:microsoft.com/office/officeart/2018/2/layout/IconVerticalSolidList"/>
    <dgm:cxn modelId="{FE7F4DA8-39DB-47C5-BF75-D66636F68301}" type="presParOf" srcId="{2BFBE7DF-57BE-426B-888A-5CA0F2D756F0}" destId="{60A40F72-7773-4869-969D-149E9F204429}" srcOrd="2" destOrd="0" presId="urn:microsoft.com/office/officeart/2018/2/layout/IconVerticalSolidList"/>
    <dgm:cxn modelId="{BD82840E-5E49-4852-A558-F3E884AC0635}" type="presParOf" srcId="{2BFBE7DF-57BE-426B-888A-5CA0F2D756F0}" destId="{C0173625-2A3B-4C06-B39F-1F034FFD80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E6AEE-41BF-4BC0-8DDB-C37018034A9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21809-C297-48E2-B78F-49F78DCBB19B}">
      <dgm:prSet/>
      <dgm:spPr/>
      <dgm:t>
        <a:bodyPr/>
        <a:lstStyle/>
        <a:p>
          <a:r>
            <a:rPr lang="en-US"/>
            <a:t>Foreign National needs to provide their SSN to us</a:t>
          </a:r>
        </a:p>
      </dgm:t>
    </dgm:pt>
    <dgm:pt modelId="{2D1D166D-4FA4-4B1C-BB40-41B3E6D5F9AC}" type="parTrans" cxnId="{A5FC93F6-D787-4949-AE96-A02BBE829BCC}">
      <dgm:prSet/>
      <dgm:spPr/>
      <dgm:t>
        <a:bodyPr/>
        <a:lstStyle/>
        <a:p>
          <a:endParaRPr lang="en-US"/>
        </a:p>
      </dgm:t>
    </dgm:pt>
    <dgm:pt modelId="{58921DCE-0D33-4CFE-AC8E-A271147E1151}" type="sibTrans" cxnId="{A5FC93F6-D787-4949-AE96-A02BBE829BCC}">
      <dgm:prSet/>
      <dgm:spPr/>
      <dgm:t>
        <a:bodyPr/>
        <a:lstStyle/>
        <a:p>
          <a:endParaRPr lang="en-US"/>
        </a:p>
      </dgm:t>
    </dgm:pt>
    <dgm:pt modelId="{256830C8-CFBC-4352-ACBA-5398BD5A1A34}">
      <dgm:prSet/>
      <dgm:spPr/>
      <dgm:t>
        <a:bodyPr/>
        <a:lstStyle/>
        <a:p>
          <a:r>
            <a:rPr lang="en-US"/>
            <a:t>We cannot complete Glacier paperwork until they receive their SSN</a:t>
          </a:r>
        </a:p>
      </dgm:t>
    </dgm:pt>
    <dgm:pt modelId="{B58C92C6-3BDF-4148-90F6-680D53E8586F}" type="parTrans" cxnId="{11602543-E1FB-4874-B1AB-557C85CA9456}">
      <dgm:prSet/>
      <dgm:spPr/>
      <dgm:t>
        <a:bodyPr/>
        <a:lstStyle/>
        <a:p>
          <a:endParaRPr lang="en-US"/>
        </a:p>
      </dgm:t>
    </dgm:pt>
    <dgm:pt modelId="{A5A1FA37-8069-4D0A-AF83-7E3471970B10}" type="sibTrans" cxnId="{11602543-E1FB-4874-B1AB-557C85CA9456}">
      <dgm:prSet/>
      <dgm:spPr/>
      <dgm:t>
        <a:bodyPr/>
        <a:lstStyle/>
        <a:p>
          <a:endParaRPr lang="en-US"/>
        </a:p>
      </dgm:t>
    </dgm:pt>
    <dgm:pt modelId="{110372ED-4C65-4570-A0C0-CA8B8FFA51AD}">
      <dgm:prSet/>
      <dgm:spPr/>
      <dgm:t>
        <a:bodyPr/>
        <a:lstStyle/>
        <a:p>
          <a:r>
            <a:rPr lang="en-US" dirty="0"/>
            <a:t>Glacier will not produce tax forms without a SSN</a:t>
          </a:r>
        </a:p>
      </dgm:t>
    </dgm:pt>
    <dgm:pt modelId="{96208727-9DF3-48DC-8653-4F48F165CF36}" type="parTrans" cxnId="{DDE2B530-B9CD-4447-A6E7-A2A563C1D12B}">
      <dgm:prSet/>
      <dgm:spPr/>
      <dgm:t>
        <a:bodyPr/>
        <a:lstStyle/>
        <a:p>
          <a:endParaRPr lang="en-US"/>
        </a:p>
      </dgm:t>
    </dgm:pt>
    <dgm:pt modelId="{A274D4F8-F466-4B76-93A7-CB9F39503970}" type="sibTrans" cxnId="{DDE2B530-B9CD-4447-A6E7-A2A563C1D12B}">
      <dgm:prSet/>
      <dgm:spPr/>
      <dgm:t>
        <a:bodyPr/>
        <a:lstStyle/>
        <a:p>
          <a:endParaRPr lang="en-US"/>
        </a:p>
      </dgm:t>
    </dgm:pt>
    <dgm:pt modelId="{34539308-733D-483C-B8FE-0B50055D3F11}" type="pres">
      <dgm:prSet presAssocID="{A42E6AEE-41BF-4BC0-8DDB-C37018034A9A}" presName="outerComposite" presStyleCnt="0">
        <dgm:presLayoutVars>
          <dgm:chMax val="5"/>
          <dgm:dir/>
          <dgm:resizeHandles val="exact"/>
        </dgm:presLayoutVars>
      </dgm:prSet>
      <dgm:spPr/>
    </dgm:pt>
    <dgm:pt modelId="{267C1C1C-5288-46D2-B7C4-A053E67F5CE6}" type="pres">
      <dgm:prSet presAssocID="{A42E6AEE-41BF-4BC0-8DDB-C37018034A9A}" presName="dummyMaxCanvas" presStyleCnt="0">
        <dgm:presLayoutVars/>
      </dgm:prSet>
      <dgm:spPr/>
    </dgm:pt>
    <dgm:pt modelId="{9A7CC8CB-2F8E-4333-B3E3-169CA8D589CC}" type="pres">
      <dgm:prSet presAssocID="{A42E6AEE-41BF-4BC0-8DDB-C37018034A9A}" presName="ThreeNodes_1" presStyleLbl="node1" presStyleIdx="0" presStyleCnt="3">
        <dgm:presLayoutVars>
          <dgm:bulletEnabled val="1"/>
        </dgm:presLayoutVars>
      </dgm:prSet>
      <dgm:spPr/>
    </dgm:pt>
    <dgm:pt modelId="{51F9EC6E-611D-4B70-A6AD-CD517D609BF7}" type="pres">
      <dgm:prSet presAssocID="{A42E6AEE-41BF-4BC0-8DDB-C37018034A9A}" presName="ThreeNodes_2" presStyleLbl="node1" presStyleIdx="1" presStyleCnt="3">
        <dgm:presLayoutVars>
          <dgm:bulletEnabled val="1"/>
        </dgm:presLayoutVars>
      </dgm:prSet>
      <dgm:spPr/>
    </dgm:pt>
    <dgm:pt modelId="{E3271EC6-6587-4936-BF31-9E47C2AB7487}" type="pres">
      <dgm:prSet presAssocID="{A42E6AEE-41BF-4BC0-8DDB-C37018034A9A}" presName="ThreeNodes_3" presStyleLbl="node1" presStyleIdx="2" presStyleCnt="3">
        <dgm:presLayoutVars>
          <dgm:bulletEnabled val="1"/>
        </dgm:presLayoutVars>
      </dgm:prSet>
      <dgm:spPr/>
    </dgm:pt>
    <dgm:pt modelId="{5DBA7625-9F5F-4934-8C05-3D7BC966A058}" type="pres">
      <dgm:prSet presAssocID="{A42E6AEE-41BF-4BC0-8DDB-C37018034A9A}" presName="ThreeConn_1-2" presStyleLbl="fgAccFollowNode1" presStyleIdx="0" presStyleCnt="2">
        <dgm:presLayoutVars>
          <dgm:bulletEnabled val="1"/>
        </dgm:presLayoutVars>
      </dgm:prSet>
      <dgm:spPr/>
    </dgm:pt>
    <dgm:pt modelId="{C3681C0E-0399-4F28-83AA-5120B3E490B2}" type="pres">
      <dgm:prSet presAssocID="{A42E6AEE-41BF-4BC0-8DDB-C37018034A9A}" presName="ThreeConn_2-3" presStyleLbl="fgAccFollowNode1" presStyleIdx="1" presStyleCnt="2">
        <dgm:presLayoutVars>
          <dgm:bulletEnabled val="1"/>
        </dgm:presLayoutVars>
      </dgm:prSet>
      <dgm:spPr/>
    </dgm:pt>
    <dgm:pt modelId="{85F3B13B-7D22-40D9-8C22-24A6EA516365}" type="pres">
      <dgm:prSet presAssocID="{A42E6AEE-41BF-4BC0-8DDB-C37018034A9A}" presName="ThreeNodes_1_text" presStyleLbl="node1" presStyleIdx="2" presStyleCnt="3">
        <dgm:presLayoutVars>
          <dgm:bulletEnabled val="1"/>
        </dgm:presLayoutVars>
      </dgm:prSet>
      <dgm:spPr/>
    </dgm:pt>
    <dgm:pt modelId="{5C0C06A0-60AF-4A62-99CF-F2D9CCC204FE}" type="pres">
      <dgm:prSet presAssocID="{A42E6AEE-41BF-4BC0-8DDB-C37018034A9A}" presName="ThreeNodes_2_text" presStyleLbl="node1" presStyleIdx="2" presStyleCnt="3">
        <dgm:presLayoutVars>
          <dgm:bulletEnabled val="1"/>
        </dgm:presLayoutVars>
      </dgm:prSet>
      <dgm:spPr/>
    </dgm:pt>
    <dgm:pt modelId="{6DA552F7-9EF1-4342-8E73-0D71F0E77192}" type="pres">
      <dgm:prSet presAssocID="{A42E6AEE-41BF-4BC0-8DDB-C37018034A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E2DAF0E-2CA5-4CFD-BA1C-EDEA16ACA82F}" type="presOf" srcId="{A42E6AEE-41BF-4BC0-8DDB-C37018034A9A}" destId="{34539308-733D-483C-B8FE-0B50055D3F11}" srcOrd="0" destOrd="0" presId="urn:microsoft.com/office/officeart/2005/8/layout/vProcess5"/>
    <dgm:cxn modelId="{832D141F-F7BE-4AEF-80A2-4516B063365B}" type="presOf" srcId="{256830C8-CFBC-4352-ACBA-5398BD5A1A34}" destId="{51F9EC6E-611D-4B70-A6AD-CD517D609BF7}" srcOrd="0" destOrd="0" presId="urn:microsoft.com/office/officeart/2005/8/layout/vProcess5"/>
    <dgm:cxn modelId="{97908123-C558-40D7-BD2A-94DEE866897F}" type="presOf" srcId="{110372ED-4C65-4570-A0C0-CA8B8FFA51AD}" destId="{6DA552F7-9EF1-4342-8E73-0D71F0E77192}" srcOrd="1" destOrd="0" presId="urn:microsoft.com/office/officeart/2005/8/layout/vProcess5"/>
    <dgm:cxn modelId="{DDE2B530-B9CD-4447-A6E7-A2A563C1D12B}" srcId="{A42E6AEE-41BF-4BC0-8DDB-C37018034A9A}" destId="{110372ED-4C65-4570-A0C0-CA8B8FFA51AD}" srcOrd="2" destOrd="0" parTransId="{96208727-9DF3-48DC-8653-4F48F165CF36}" sibTransId="{A274D4F8-F466-4B76-93A7-CB9F39503970}"/>
    <dgm:cxn modelId="{11602543-E1FB-4874-B1AB-557C85CA9456}" srcId="{A42E6AEE-41BF-4BC0-8DDB-C37018034A9A}" destId="{256830C8-CFBC-4352-ACBA-5398BD5A1A34}" srcOrd="1" destOrd="0" parTransId="{B58C92C6-3BDF-4148-90F6-680D53E8586F}" sibTransId="{A5A1FA37-8069-4D0A-AF83-7E3471970B10}"/>
    <dgm:cxn modelId="{BEC46847-2A99-4D3E-85CF-F95EAEFBE8C8}" type="presOf" srcId="{F2621809-C297-48E2-B78F-49F78DCBB19B}" destId="{9A7CC8CB-2F8E-4333-B3E3-169CA8D589CC}" srcOrd="0" destOrd="0" presId="urn:microsoft.com/office/officeart/2005/8/layout/vProcess5"/>
    <dgm:cxn modelId="{D0F2FA7A-20F1-4E1A-856D-A4DB4ACFBF8D}" type="presOf" srcId="{A5A1FA37-8069-4D0A-AF83-7E3471970B10}" destId="{C3681C0E-0399-4F28-83AA-5120B3E490B2}" srcOrd="0" destOrd="0" presId="urn:microsoft.com/office/officeart/2005/8/layout/vProcess5"/>
    <dgm:cxn modelId="{6AFB31AC-06E5-4A32-B42A-657C058A1E76}" type="presOf" srcId="{110372ED-4C65-4570-A0C0-CA8B8FFA51AD}" destId="{E3271EC6-6587-4936-BF31-9E47C2AB7487}" srcOrd="0" destOrd="0" presId="urn:microsoft.com/office/officeart/2005/8/layout/vProcess5"/>
    <dgm:cxn modelId="{449147AE-236C-4C82-ACB0-8A10AD26C66F}" type="presOf" srcId="{F2621809-C297-48E2-B78F-49F78DCBB19B}" destId="{85F3B13B-7D22-40D9-8C22-24A6EA516365}" srcOrd="1" destOrd="0" presId="urn:microsoft.com/office/officeart/2005/8/layout/vProcess5"/>
    <dgm:cxn modelId="{FE0426CF-1B03-45B2-81DA-B630D103A5D9}" type="presOf" srcId="{256830C8-CFBC-4352-ACBA-5398BD5A1A34}" destId="{5C0C06A0-60AF-4A62-99CF-F2D9CCC204FE}" srcOrd="1" destOrd="0" presId="urn:microsoft.com/office/officeart/2005/8/layout/vProcess5"/>
    <dgm:cxn modelId="{45B509D4-AFF3-4BD0-94A6-7A47B21A1E24}" type="presOf" srcId="{58921DCE-0D33-4CFE-AC8E-A271147E1151}" destId="{5DBA7625-9F5F-4934-8C05-3D7BC966A058}" srcOrd="0" destOrd="0" presId="urn:microsoft.com/office/officeart/2005/8/layout/vProcess5"/>
    <dgm:cxn modelId="{A5FC93F6-D787-4949-AE96-A02BBE829BCC}" srcId="{A42E6AEE-41BF-4BC0-8DDB-C37018034A9A}" destId="{F2621809-C297-48E2-B78F-49F78DCBB19B}" srcOrd="0" destOrd="0" parTransId="{2D1D166D-4FA4-4B1C-BB40-41B3E6D5F9AC}" sibTransId="{58921DCE-0D33-4CFE-AC8E-A271147E1151}"/>
    <dgm:cxn modelId="{FC22F96C-B494-4AE0-BE6E-D16D87CA406B}" type="presParOf" srcId="{34539308-733D-483C-B8FE-0B50055D3F11}" destId="{267C1C1C-5288-46D2-B7C4-A053E67F5CE6}" srcOrd="0" destOrd="0" presId="urn:microsoft.com/office/officeart/2005/8/layout/vProcess5"/>
    <dgm:cxn modelId="{CBD03025-E95A-49B4-9F22-44B231AF52F5}" type="presParOf" srcId="{34539308-733D-483C-B8FE-0B50055D3F11}" destId="{9A7CC8CB-2F8E-4333-B3E3-169CA8D589CC}" srcOrd="1" destOrd="0" presId="urn:microsoft.com/office/officeart/2005/8/layout/vProcess5"/>
    <dgm:cxn modelId="{1FE80440-C2F5-4763-B16D-FE49F4A0997E}" type="presParOf" srcId="{34539308-733D-483C-B8FE-0B50055D3F11}" destId="{51F9EC6E-611D-4B70-A6AD-CD517D609BF7}" srcOrd="2" destOrd="0" presId="urn:microsoft.com/office/officeart/2005/8/layout/vProcess5"/>
    <dgm:cxn modelId="{360DB12E-ABE5-4BA6-89F4-C5F3802E5F79}" type="presParOf" srcId="{34539308-733D-483C-B8FE-0B50055D3F11}" destId="{E3271EC6-6587-4936-BF31-9E47C2AB7487}" srcOrd="3" destOrd="0" presId="urn:microsoft.com/office/officeart/2005/8/layout/vProcess5"/>
    <dgm:cxn modelId="{8FEA5CD6-7665-41D4-9060-2BD932C904C2}" type="presParOf" srcId="{34539308-733D-483C-B8FE-0B50055D3F11}" destId="{5DBA7625-9F5F-4934-8C05-3D7BC966A058}" srcOrd="4" destOrd="0" presId="urn:microsoft.com/office/officeart/2005/8/layout/vProcess5"/>
    <dgm:cxn modelId="{77299D12-43C9-41AD-B7C8-FD24A1F1B2A9}" type="presParOf" srcId="{34539308-733D-483C-B8FE-0B50055D3F11}" destId="{C3681C0E-0399-4F28-83AA-5120B3E490B2}" srcOrd="5" destOrd="0" presId="urn:microsoft.com/office/officeart/2005/8/layout/vProcess5"/>
    <dgm:cxn modelId="{B9CA27F3-F081-4527-A53A-D971BE0FEF2D}" type="presParOf" srcId="{34539308-733D-483C-B8FE-0B50055D3F11}" destId="{85F3B13B-7D22-40D9-8C22-24A6EA516365}" srcOrd="6" destOrd="0" presId="urn:microsoft.com/office/officeart/2005/8/layout/vProcess5"/>
    <dgm:cxn modelId="{E3CFA542-9182-4317-808F-6798388BDE6C}" type="presParOf" srcId="{34539308-733D-483C-B8FE-0B50055D3F11}" destId="{5C0C06A0-60AF-4A62-99CF-F2D9CCC204FE}" srcOrd="7" destOrd="0" presId="urn:microsoft.com/office/officeart/2005/8/layout/vProcess5"/>
    <dgm:cxn modelId="{5F6A901E-2907-4403-8076-73E0329AD4F4}" type="presParOf" srcId="{34539308-733D-483C-B8FE-0B50055D3F11}" destId="{6DA552F7-9EF1-4342-8E73-0D71F0E7719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962485-EE4D-4A32-800D-355C0D5A2DE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36321A-022F-42E8-8077-93B8877503F8}">
      <dgm:prSet/>
      <dgm:spPr/>
      <dgm:t>
        <a:bodyPr/>
        <a:lstStyle/>
        <a:p>
          <a:r>
            <a:rPr lang="en-US"/>
            <a:t>We are their resource for personal income tax related matters</a:t>
          </a:r>
        </a:p>
      </dgm:t>
    </dgm:pt>
    <dgm:pt modelId="{E3CE713A-79A2-49DC-882B-3C93917643FD}" type="parTrans" cxnId="{9DBC77F5-4E39-440A-8361-3ADD0E010D00}">
      <dgm:prSet/>
      <dgm:spPr/>
      <dgm:t>
        <a:bodyPr/>
        <a:lstStyle/>
        <a:p>
          <a:endParaRPr lang="en-US"/>
        </a:p>
      </dgm:t>
    </dgm:pt>
    <dgm:pt modelId="{B8391E53-6FD4-4927-A95B-98F9471096A8}" type="sibTrans" cxnId="{9DBC77F5-4E39-440A-8361-3ADD0E010D00}">
      <dgm:prSet/>
      <dgm:spPr/>
      <dgm:t>
        <a:bodyPr/>
        <a:lstStyle/>
        <a:p>
          <a:endParaRPr lang="en-US"/>
        </a:p>
      </dgm:t>
    </dgm:pt>
    <dgm:pt modelId="{4A23636B-F4A3-4497-9C00-221841CA51B3}">
      <dgm:prSet/>
      <dgm:spPr/>
      <dgm:t>
        <a:bodyPr/>
        <a:lstStyle/>
        <a:p>
          <a:r>
            <a:rPr lang="en-US"/>
            <a:t>We can provide resources, general help and information</a:t>
          </a:r>
        </a:p>
      </dgm:t>
    </dgm:pt>
    <dgm:pt modelId="{A4C8C951-1140-422A-808B-EC31E3B03028}" type="parTrans" cxnId="{A30E9B83-B600-4092-9819-11428679660F}">
      <dgm:prSet/>
      <dgm:spPr/>
      <dgm:t>
        <a:bodyPr/>
        <a:lstStyle/>
        <a:p>
          <a:endParaRPr lang="en-US"/>
        </a:p>
      </dgm:t>
    </dgm:pt>
    <dgm:pt modelId="{84DF629F-E1C3-4C91-B0C7-B6034DE8CB6A}" type="sibTrans" cxnId="{A30E9B83-B600-4092-9819-11428679660F}">
      <dgm:prSet/>
      <dgm:spPr/>
      <dgm:t>
        <a:bodyPr/>
        <a:lstStyle/>
        <a:p>
          <a:endParaRPr lang="en-US"/>
        </a:p>
      </dgm:t>
    </dgm:pt>
    <dgm:pt modelId="{AF59FB0D-1375-4A92-8FFB-F2E92C1EB90E}">
      <dgm:prSet/>
      <dgm:spPr/>
      <dgm:t>
        <a:bodyPr/>
        <a:lstStyle/>
        <a:p>
          <a:r>
            <a:rPr lang="en-US"/>
            <a:t>We cannot provide tax assistance or advise</a:t>
          </a:r>
        </a:p>
      </dgm:t>
    </dgm:pt>
    <dgm:pt modelId="{B17CB52B-28E9-4399-B922-A927D283EED8}" type="parTrans" cxnId="{6751D958-AD73-499D-B9E1-1A88200BE48E}">
      <dgm:prSet/>
      <dgm:spPr/>
      <dgm:t>
        <a:bodyPr/>
        <a:lstStyle/>
        <a:p>
          <a:endParaRPr lang="en-US"/>
        </a:p>
      </dgm:t>
    </dgm:pt>
    <dgm:pt modelId="{1CA3276A-C41E-4BD0-A763-520F39A8430F}" type="sibTrans" cxnId="{6751D958-AD73-499D-B9E1-1A88200BE48E}">
      <dgm:prSet/>
      <dgm:spPr/>
      <dgm:t>
        <a:bodyPr/>
        <a:lstStyle/>
        <a:p>
          <a:endParaRPr lang="en-US"/>
        </a:p>
      </dgm:t>
    </dgm:pt>
    <dgm:pt modelId="{3900FF35-02DE-46AA-82F6-762D4AD63A6E}">
      <dgm:prSet/>
      <dgm:spPr/>
      <dgm:t>
        <a:bodyPr/>
        <a:lstStyle/>
        <a:p>
          <a:r>
            <a:rPr lang="en-US" dirty="0"/>
            <a:t>Their immigration status depends on compliance with applicable federal and local laws</a:t>
          </a:r>
        </a:p>
      </dgm:t>
    </dgm:pt>
    <dgm:pt modelId="{8B943120-60BE-4E35-9AC6-E20E783C7CA4}" type="parTrans" cxnId="{3A28F1EA-BCD6-4DF5-B21E-787F19E40B21}">
      <dgm:prSet/>
      <dgm:spPr/>
      <dgm:t>
        <a:bodyPr/>
        <a:lstStyle/>
        <a:p>
          <a:endParaRPr lang="en-US"/>
        </a:p>
      </dgm:t>
    </dgm:pt>
    <dgm:pt modelId="{258B605E-C4EC-4C9E-82C8-874B696983DE}" type="sibTrans" cxnId="{3A28F1EA-BCD6-4DF5-B21E-787F19E40B21}">
      <dgm:prSet/>
      <dgm:spPr/>
      <dgm:t>
        <a:bodyPr/>
        <a:lstStyle/>
        <a:p>
          <a:endParaRPr lang="en-US"/>
        </a:p>
      </dgm:t>
    </dgm:pt>
    <dgm:pt modelId="{CD55C0EA-05AD-4284-8A41-0D885FC19BE1}" type="pres">
      <dgm:prSet presAssocID="{1B962485-EE4D-4A32-800D-355C0D5A2D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BAEC9A-1EE0-436E-A616-B4F3671AB1BE}" type="pres">
      <dgm:prSet presAssocID="{4E36321A-022F-42E8-8077-93B8877503F8}" presName="hierRoot1" presStyleCnt="0"/>
      <dgm:spPr/>
    </dgm:pt>
    <dgm:pt modelId="{DD1B0757-9157-4A8E-AEFF-21DB619A8E53}" type="pres">
      <dgm:prSet presAssocID="{4E36321A-022F-42E8-8077-93B8877503F8}" presName="composite" presStyleCnt="0"/>
      <dgm:spPr/>
    </dgm:pt>
    <dgm:pt modelId="{2E59C925-0AFE-4D84-A0AF-138B1EF4D944}" type="pres">
      <dgm:prSet presAssocID="{4E36321A-022F-42E8-8077-93B8877503F8}" presName="background" presStyleLbl="node0" presStyleIdx="0" presStyleCnt="4"/>
      <dgm:spPr/>
    </dgm:pt>
    <dgm:pt modelId="{9305BC8A-5D3A-4112-AB22-BC5DA3FA040A}" type="pres">
      <dgm:prSet presAssocID="{4E36321A-022F-42E8-8077-93B8877503F8}" presName="text" presStyleLbl="fgAcc0" presStyleIdx="0" presStyleCnt="4">
        <dgm:presLayoutVars>
          <dgm:chPref val="3"/>
        </dgm:presLayoutVars>
      </dgm:prSet>
      <dgm:spPr/>
    </dgm:pt>
    <dgm:pt modelId="{7B1F5DF0-5A0D-4AF1-8DA4-217635F8DA22}" type="pres">
      <dgm:prSet presAssocID="{4E36321A-022F-42E8-8077-93B8877503F8}" presName="hierChild2" presStyleCnt="0"/>
      <dgm:spPr/>
    </dgm:pt>
    <dgm:pt modelId="{FE94B875-956B-4BE2-9D4C-695CACFC548D}" type="pres">
      <dgm:prSet presAssocID="{4A23636B-F4A3-4497-9C00-221841CA51B3}" presName="hierRoot1" presStyleCnt="0"/>
      <dgm:spPr/>
    </dgm:pt>
    <dgm:pt modelId="{3907813D-3B70-47D5-ACA8-F3240008E58F}" type="pres">
      <dgm:prSet presAssocID="{4A23636B-F4A3-4497-9C00-221841CA51B3}" presName="composite" presStyleCnt="0"/>
      <dgm:spPr/>
    </dgm:pt>
    <dgm:pt modelId="{B363F144-52D9-42EC-993A-E8BA2BDCA624}" type="pres">
      <dgm:prSet presAssocID="{4A23636B-F4A3-4497-9C00-221841CA51B3}" presName="background" presStyleLbl="node0" presStyleIdx="1" presStyleCnt="4"/>
      <dgm:spPr/>
    </dgm:pt>
    <dgm:pt modelId="{DB31768C-36AE-4035-B4C6-A5191B8F7903}" type="pres">
      <dgm:prSet presAssocID="{4A23636B-F4A3-4497-9C00-221841CA51B3}" presName="text" presStyleLbl="fgAcc0" presStyleIdx="1" presStyleCnt="4">
        <dgm:presLayoutVars>
          <dgm:chPref val="3"/>
        </dgm:presLayoutVars>
      </dgm:prSet>
      <dgm:spPr/>
    </dgm:pt>
    <dgm:pt modelId="{D711E1DF-0026-4265-A3DD-A9DB318DFC0E}" type="pres">
      <dgm:prSet presAssocID="{4A23636B-F4A3-4497-9C00-221841CA51B3}" presName="hierChild2" presStyleCnt="0"/>
      <dgm:spPr/>
    </dgm:pt>
    <dgm:pt modelId="{2A6D29D3-1CE3-4AAD-8FED-9D1DEADF0013}" type="pres">
      <dgm:prSet presAssocID="{AF59FB0D-1375-4A92-8FFB-F2E92C1EB90E}" presName="hierRoot1" presStyleCnt="0"/>
      <dgm:spPr/>
    </dgm:pt>
    <dgm:pt modelId="{71F2FDB4-F096-4DDF-BC44-F7606D48CD3F}" type="pres">
      <dgm:prSet presAssocID="{AF59FB0D-1375-4A92-8FFB-F2E92C1EB90E}" presName="composite" presStyleCnt="0"/>
      <dgm:spPr/>
    </dgm:pt>
    <dgm:pt modelId="{75D26BD5-54F1-4BB0-A0E4-E6AA5AF75E63}" type="pres">
      <dgm:prSet presAssocID="{AF59FB0D-1375-4A92-8FFB-F2E92C1EB90E}" presName="background" presStyleLbl="node0" presStyleIdx="2" presStyleCnt="4"/>
      <dgm:spPr/>
    </dgm:pt>
    <dgm:pt modelId="{EA1B2CB6-7763-4A88-99E3-B3ADD383BCBC}" type="pres">
      <dgm:prSet presAssocID="{AF59FB0D-1375-4A92-8FFB-F2E92C1EB90E}" presName="text" presStyleLbl="fgAcc0" presStyleIdx="2" presStyleCnt="4">
        <dgm:presLayoutVars>
          <dgm:chPref val="3"/>
        </dgm:presLayoutVars>
      </dgm:prSet>
      <dgm:spPr/>
    </dgm:pt>
    <dgm:pt modelId="{E49CDF12-0A66-4EB5-B811-82B3DCCAACFC}" type="pres">
      <dgm:prSet presAssocID="{AF59FB0D-1375-4A92-8FFB-F2E92C1EB90E}" presName="hierChild2" presStyleCnt="0"/>
      <dgm:spPr/>
    </dgm:pt>
    <dgm:pt modelId="{38F30914-4F7A-407A-8807-BFD2475E08A4}" type="pres">
      <dgm:prSet presAssocID="{3900FF35-02DE-46AA-82F6-762D4AD63A6E}" presName="hierRoot1" presStyleCnt="0"/>
      <dgm:spPr/>
    </dgm:pt>
    <dgm:pt modelId="{D3FA83CC-B21C-4233-A8A7-A624AE325359}" type="pres">
      <dgm:prSet presAssocID="{3900FF35-02DE-46AA-82F6-762D4AD63A6E}" presName="composite" presStyleCnt="0"/>
      <dgm:spPr/>
    </dgm:pt>
    <dgm:pt modelId="{B0F0300F-56F9-4C99-8706-D0653284CD49}" type="pres">
      <dgm:prSet presAssocID="{3900FF35-02DE-46AA-82F6-762D4AD63A6E}" presName="background" presStyleLbl="node0" presStyleIdx="3" presStyleCnt="4"/>
      <dgm:spPr/>
    </dgm:pt>
    <dgm:pt modelId="{08B3E84D-2EDE-4A52-B7CF-739124BD580C}" type="pres">
      <dgm:prSet presAssocID="{3900FF35-02DE-46AA-82F6-762D4AD63A6E}" presName="text" presStyleLbl="fgAcc0" presStyleIdx="3" presStyleCnt="4">
        <dgm:presLayoutVars>
          <dgm:chPref val="3"/>
        </dgm:presLayoutVars>
      </dgm:prSet>
      <dgm:spPr/>
    </dgm:pt>
    <dgm:pt modelId="{73F4DEEB-3FD5-4566-A29F-56FB521A487A}" type="pres">
      <dgm:prSet presAssocID="{3900FF35-02DE-46AA-82F6-762D4AD63A6E}" presName="hierChild2" presStyleCnt="0"/>
      <dgm:spPr/>
    </dgm:pt>
  </dgm:ptLst>
  <dgm:cxnLst>
    <dgm:cxn modelId="{3126442B-AAC5-4C47-B9EE-05C78D1648E2}" type="presOf" srcId="{AF59FB0D-1375-4A92-8FFB-F2E92C1EB90E}" destId="{EA1B2CB6-7763-4A88-99E3-B3ADD383BCBC}" srcOrd="0" destOrd="0" presId="urn:microsoft.com/office/officeart/2005/8/layout/hierarchy1"/>
    <dgm:cxn modelId="{6751D958-AD73-499D-B9E1-1A88200BE48E}" srcId="{1B962485-EE4D-4A32-800D-355C0D5A2DEA}" destId="{AF59FB0D-1375-4A92-8FFB-F2E92C1EB90E}" srcOrd="2" destOrd="0" parTransId="{B17CB52B-28E9-4399-B922-A927D283EED8}" sibTransId="{1CA3276A-C41E-4BD0-A763-520F39A8430F}"/>
    <dgm:cxn modelId="{E2AFAE7E-C729-4D99-84CA-1CDB8FF139C1}" type="presOf" srcId="{4A23636B-F4A3-4497-9C00-221841CA51B3}" destId="{DB31768C-36AE-4035-B4C6-A5191B8F7903}" srcOrd="0" destOrd="0" presId="urn:microsoft.com/office/officeart/2005/8/layout/hierarchy1"/>
    <dgm:cxn modelId="{A30E9B83-B600-4092-9819-11428679660F}" srcId="{1B962485-EE4D-4A32-800D-355C0D5A2DEA}" destId="{4A23636B-F4A3-4497-9C00-221841CA51B3}" srcOrd="1" destOrd="0" parTransId="{A4C8C951-1140-422A-808B-EC31E3B03028}" sibTransId="{84DF629F-E1C3-4C91-B0C7-B6034DE8CB6A}"/>
    <dgm:cxn modelId="{FD3DB59B-053B-478C-9B8B-3B225D789DCE}" type="presOf" srcId="{3900FF35-02DE-46AA-82F6-762D4AD63A6E}" destId="{08B3E84D-2EDE-4A52-B7CF-739124BD580C}" srcOrd="0" destOrd="0" presId="urn:microsoft.com/office/officeart/2005/8/layout/hierarchy1"/>
    <dgm:cxn modelId="{DAC718B0-B72B-4E30-9340-98EC6EC78BEE}" type="presOf" srcId="{1B962485-EE4D-4A32-800D-355C0D5A2DEA}" destId="{CD55C0EA-05AD-4284-8A41-0D885FC19BE1}" srcOrd="0" destOrd="0" presId="urn:microsoft.com/office/officeart/2005/8/layout/hierarchy1"/>
    <dgm:cxn modelId="{3A28F1EA-BCD6-4DF5-B21E-787F19E40B21}" srcId="{1B962485-EE4D-4A32-800D-355C0D5A2DEA}" destId="{3900FF35-02DE-46AA-82F6-762D4AD63A6E}" srcOrd="3" destOrd="0" parTransId="{8B943120-60BE-4E35-9AC6-E20E783C7CA4}" sibTransId="{258B605E-C4EC-4C9E-82C8-874B696983DE}"/>
    <dgm:cxn modelId="{DBC27CEB-F211-4D0C-82E3-3269B8EAD55D}" type="presOf" srcId="{4E36321A-022F-42E8-8077-93B8877503F8}" destId="{9305BC8A-5D3A-4112-AB22-BC5DA3FA040A}" srcOrd="0" destOrd="0" presId="urn:microsoft.com/office/officeart/2005/8/layout/hierarchy1"/>
    <dgm:cxn modelId="{9DBC77F5-4E39-440A-8361-3ADD0E010D00}" srcId="{1B962485-EE4D-4A32-800D-355C0D5A2DEA}" destId="{4E36321A-022F-42E8-8077-93B8877503F8}" srcOrd="0" destOrd="0" parTransId="{E3CE713A-79A2-49DC-882B-3C93917643FD}" sibTransId="{B8391E53-6FD4-4927-A95B-98F9471096A8}"/>
    <dgm:cxn modelId="{F7E53D8D-5DD1-4A76-B9C6-C89CA668BA71}" type="presParOf" srcId="{CD55C0EA-05AD-4284-8A41-0D885FC19BE1}" destId="{46BAEC9A-1EE0-436E-A616-B4F3671AB1BE}" srcOrd="0" destOrd="0" presId="urn:microsoft.com/office/officeart/2005/8/layout/hierarchy1"/>
    <dgm:cxn modelId="{B6CA1D7F-C3F6-4BAF-A885-047F707B0828}" type="presParOf" srcId="{46BAEC9A-1EE0-436E-A616-B4F3671AB1BE}" destId="{DD1B0757-9157-4A8E-AEFF-21DB619A8E53}" srcOrd="0" destOrd="0" presId="urn:microsoft.com/office/officeart/2005/8/layout/hierarchy1"/>
    <dgm:cxn modelId="{8442AE8D-4182-421A-8EC5-5EC6ECCF97D7}" type="presParOf" srcId="{DD1B0757-9157-4A8E-AEFF-21DB619A8E53}" destId="{2E59C925-0AFE-4D84-A0AF-138B1EF4D944}" srcOrd="0" destOrd="0" presId="urn:microsoft.com/office/officeart/2005/8/layout/hierarchy1"/>
    <dgm:cxn modelId="{CB58790D-8694-4DB6-919C-6A6D4D5FF4A1}" type="presParOf" srcId="{DD1B0757-9157-4A8E-AEFF-21DB619A8E53}" destId="{9305BC8A-5D3A-4112-AB22-BC5DA3FA040A}" srcOrd="1" destOrd="0" presId="urn:microsoft.com/office/officeart/2005/8/layout/hierarchy1"/>
    <dgm:cxn modelId="{978E99FC-11DD-4236-831D-5D5F579341CF}" type="presParOf" srcId="{46BAEC9A-1EE0-436E-A616-B4F3671AB1BE}" destId="{7B1F5DF0-5A0D-4AF1-8DA4-217635F8DA22}" srcOrd="1" destOrd="0" presId="urn:microsoft.com/office/officeart/2005/8/layout/hierarchy1"/>
    <dgm:cxn modelId="{46555EAB-7287-4411-B4B5-D093F97256B4}" type="presParOf" srcId="{CD55C0EA-05AD-4284-8A41-0D885FC19BE1}" destId="{FE94B875-956B-4BE2-9D4C-695CACFC548D}" srcOrd="1" destOrd="0" presId="urn:microsoft.com/office/officeart/2005/8/layout/hierarchy1"/>
    <dgm:cxn modelId="{FA476752-F8B7-4A4D-A2DC-3B95DF343293}" type="presParOf" srcId="{FE94B875-956B-4BE2-9D4C-695CACFC548D}" destId="{3907813D-3B70-47D5-ACA8-F3240008E58F}" srcOrd="0" destOrd="0" presId="urn:microsoft.com/office/officeart/2005/8/layout/hierarchy1"/>
    <dgm:cxn modelId="{4E31ED8B-D234-42F0-8ACE-3B1FB9890E66}" type="presParOf" srcId="{3907813D-3B70-47D5-ACA8-F3240008E58F}" destId="{B363F144-52D9-42EC-993A-E8BA2BDCA624}" srcOrd="0" destOrd="0" presId="urn:microsoft.com/office/officeart/2005/8/layout/hierarchy1"/>
    <dgm:cxn modelId="{F83B708F-C8F4-493A-BDBF-015C409A46F9}" type="presParOf" srcId="{3907813D-3B70-47D5-ACA8-F3240008E58F}" destId="{DB31768C-36AE-4035-B4C6-A5191B8F7903}" srcOrd="1" destOrd="0" presId="urn:microsoft.com/office/officeart/2005/8/layout/hierarchy1"/>
    <dgm:cxn modelId="{689F6BCC-6715-43DD-A525-3410E67EE740}" type="presParOf" srcId="{FE94B875-956B-4BE2-9D4C-695CACFC548D}" destId="{D711E1DF-0026-4265-A3DD-A9DB318DFC0E}" srcOrd="1" destOrd="0" presId="urn:microsoft.com/office/officeart/2005/8/layout/hierarchy1"/>
    <dgm:cxn modelId="{B63CBFFD-5941-46A1-B6A0-3BE39A35CBD9}" type="presParOf" srcId="{CD55C0EA-05AD-4284-8A41-0D885FC19BE1}" destId="{2A6D29D3-1CE3-4AAD-8FED-9D1DEADF0013}" srcOrd="2" destOrd="0" presId="urn:microsoft.com/office/officeart/2005/8/layout/hierarchy1"/>
    <dgm:cxn modelId="{974F7383-CA9E-4A35-ABCC-5095BFF17051}" type="presParOf" srcId="{2A6D29D3-1CE3-4AAD-8FED-9D1DEADF0013}" destId="{71F2FDB4-F096-4DDF-BC44-F7606D48CD3F}" srcOrd="0" destOrd="0" presId="urn:microsoft.com/office/officeart/2005/8/layout/hierarchy1"/>
    <dgm:cxn modelId="{F720F948-0994-4727-B595-7FA8AFB09D02}" type="presParOf" srcId="{71F2FDB4-F096-4DDF-BC44-F7606D48CD3F}" destId="{75D26BD5-54F1-4BB0-A0E4-E6AA5AF75E63}" srcOrd="0" destOrd="0" presId="urn:microsoft.com/office/officeart/2005/8/layout/hierarchy1"/>
    <dgm:cxn modelId="{A180C2E4-6A91-41AE-9FF5-5CC610696AEB}" type="presParOf" srcId="{71F2FDB4-F096-4DDF-BC44-F7606D48CD3F}" destId="{EA1B2CB6-7763-4A88-99E3-B3ADD383BCBC}" srcOrd="1" destOrd="0" presId="urn:microsoft.com/office/officeart/2005/8/layout/hierarchy1"/>
    <dgm:cxn modelId="{6680D740-3A1B-4D53-A6FE-99635F535453}" type="presParOf" srcId="{2A6D29D3-1CE3-4AAD-8FED-9D1DEADF0013}" destId="{E49CDF12-0A66-4EB5-B811-82B3DCCAACFC}" srcOrd="1" destOrd="0" presId="urn:microsoft.com/office/officeart/2005/8/layout/hierarchy1"/>
    <dgm:cxn modelId="{F5E3ADD1-564E-4696-B46E-C1E5918A67D2}" type="presParOf" srcId="{CD55C0EA-05AD-4284-8A41-0D885FC19BE1}" destId="{38F30914-4F7A-407A-8807-BFD2475E08A4}" srcOrd="3" destOrd="0" presId="urn:microsoft.com/office/officeart/2005/8/layout/hierarchy1"/>
    <dgm:cxn modelId="{A52EA56F-2876-4B60-B3FA-0BEC5821C59E}" type="presParOf" srcId="{38F30914-4F7A-407A-8807-BFD2475E08A4}" destId="{D3FA83CC-B21C-4233-A8A7-A624AE325359}" srcOrd="0" destOrd="0" presId="urn:microsoft.com/office/officeart/2005/8/layout/hierarchy1"/>
    <dgm:cxn modelId="{2B9D5BCD-F620-4B2B-AC8B-744C23C958A5}" type="presParOf" srcId="{D3FA83CC-B21C-4233-A8A7-A624AE325359}" destId="{B0F0300F-56F9-4C99-8706-D0653284CD49}" srcOrd="0" destOrd="0" presId="urn:microsoft.com/office/officeart/2005/8/layout/hierarchy1"/>
    <dgm:cxn modelId="{F84FE999-F317-4442-A38C-D7F637624E1E}" type="presParOf" srcId="{D3FA83CC-B21C-4233-A8A7-A624AE325359}" destId="{08B3E84D-2EDE-4A52-B7CF-739124BD580C}" srcOrd="1" destOrd="0" presId="urn:microsoft.com/office/officeart/2005/8/layout/hierarchy1"/>
    <dgm:cxn modelId="{B16E6D63-AB11-4E0B-AB6D-D2B66D38CD1C}" type="presParOf" srcId="{38F30914-4F7A-407A-8807-BFD2475E08A4}" destId="{73F4DEEB-3FD5-4566-A29F-56FB521A48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160F1-F6EF-424E-994F-5A907EEDABC8}">
      <dsp:nvSpPr>
        <dsp:cNvPr id="0" name=""/>
        <dsp:cNvSpPr/>
      </dsp:nvSpPr>
      <dsp:spPr>
        <a:xfrm>
          <a:off x="0" y="970590"/>
          <a:ext cx="6628804" cy="936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Goals of Foreign Tax Office</a:t>
          </a:r>
        </a:p>
      </dsp:txBody>
      <dsp:txXfrm>
        <a:off x="45692" y="1016282"/>
        <a:ext cx="6537420" cy="844616"/>
      </dsp:txXfrm>
    </dsp:sp>
    <dsp:sp modelId="{1562FA9C-394B-4315-A446-9741ED76CF5C}">
      <dsp:nvSpPr>
        <dsp:cNvPr id="0" name=""/>
        <dsp:cNvSpPr/>
      </dsp:nvSpPr>
      <dsp:spPr>
        <a:xfrm>
          <a:off x="0" y="2021790"/>
          <a:ext cx="6628804" cy="9360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What we do (and don't do)</a:t>
          </a:r>
        </a:p>
      </dsp:txBody>
      <dsp:txXfrm>
        <a:off x="45692" y="2067482"/>
        <a:ext cx="6537420" cy="844616"/>
      </dsp:txXfrm>
    </dsp:sp>
    <dsp:sp modelId="{5ADA93FD-CAAA-401E-B065-AF056C0456A8}">
      <dsp:nvSpPr>
        <dsp:cNvPr id="0" name=""/>
        <dsp:cNvSpPr/>
      </dsp:nvSpPr>
      <dsp:spPr>
        <a:xfrm>
          <a:off x="0" y="3072990"/>
          <a:ext cx="6628804" cy="9360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Why it's important</a:t>
          </a:r>
        </a:p>
      </dsp:txBody>
      <dsp:txXfrm>
        <a:off x="45692" y="3118682"/>
        <a:ext cx="6537420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BB07D-060C-4AA9-8CCD-8B5609FE4A16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4532B-6BDF-479F-B57D-FA80B581DF20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2A820-6F7B-4F98-8917-5A8478183657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Withholding rate</a:t>
          </a:r>
        </a:p>
      </dsp:txBody>
      <dsp:txXfrm>
        <a:off x="1642860" y="607"/>
        <a:ext cx="4985943" cy="1422390"/>
      </dsp:txXfrm>
    </dsp:sp>
    <dsp:sp modelId="{1C33D654-BBB0-48BE-AAA9-F7694CDA7E48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67A23-5250-48C5-9743-83CB483B6B77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EA271-74A1-4126-AD44-86E38433DC23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Exemption from FICA</a:t>
          </a:r>
        </a:p>
      </dsp:txBody>
      <dsp:txXfrm>
        <a:off x="1642860" y="1778595"/>
        <a:ext cx="4985943" cy="1422390"/>
      </dsp:txXfrm>
    </dsp:sp>
    <dsp:sp modelId="{8558909E-DB62-47FE-B443-D9D06B30CD9F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3F4D2-4C59-46C0-8475-D8DF11FF8068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3762-6274-416B-813A-CBB486CD9347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Eligibility for tax treaty benefits</a:t>
          </a:r>
        </a:p>
      </dsp:txBody>
      <dsp:txXfrm>
        <a:off x="1642860" y="3556583"/>
        <a:ext cx="4985943" cy="1422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FFF1B-6E9B-458D-A3E8-5EFEECD1F1F1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8BC70-13E5-4539-84A5-5051C64E6D93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998A8-BB83-4AC5-8FD5-A61FE2D2435B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Significantly higher</a:t>
          </a:r>
        </a:p>
      </dsp:txBody>
      <dsp:txXfrm>
        <a:off x="3910" y="2834241"/>
        <a:ext cx="2868750" cy="720000"/>
      </dsp:txXfrm>
    </dsp:sp>
    <dsp:sp modelId="{2F49CC76-DA5A-4503-AF67-1DD48C93EFA4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DF998-2128-4D8B-BAFA-93A17FF141D8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20D04-2471-40DB-9AFC-D9A70EC2DB3D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Trebuchet MS" panose="020B0603020202020204"/>
            </a:rPr>
            <a:t>Under-withheld</a:t>
          </a:r>
          <a:r>
            <a:rPr lang="en-US" sz="1800" kern="1200" dirty="0"/>
            <a:t> FIT/SIT results in large balance owed</a:t>
          </a:r>
        </a:p>
      </dsp:txBody>
      <dsp:txXfrm>
        <a:off x="3374691" y="2834241"/>
        <a:ext cx="2868750" cy="720000"/>
      </dsp:txXfrm>
    </dsp:sp>
    <dsp:sp modelId="{28EF939B-4A2E-41D7-BFB9-5F8C3E7CC665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5C97-E640-49A6-8E83-7D331A0F80B8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76DAA-3FC6-4107-87D4-9FB9E13A9C17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Possible penalty and interest</a:t>
          </a:r>
        </a:p>
      </dsp:txBody>
      <dsp:txXfrm>
        <a:off x="6745472" y="2834241"/>
        <a:ext cx="28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DA6C3-13B8-4210-99E8-D9ED817D3F1D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7A33D-81AC-4C54-B65E-46269BF94987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B9ED-070D-42FD-863D-8895C82405B5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NRA taxpayers are not subject to FICA</a:t>
          </a:r>
        </a:p>
      </dsp:txBody>
      <dsp:txXfrm>
        <a:off x="1642860" y="607"/>
        <a:ext cx="4985943" cy="1422390"/>
      </dsp:txXfrm>
    </dsp:sp>
    <dsp:sp modelId="{4A49B4B1-5778-453D-92B5-D54F6015A254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A829F-FAE2-41F3-9021-EE23F85DFD57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B0A05-4ED3-48D2-B3EC-6FF2568701D7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/>
            </a:rPr>
            <a:t>Burdensome</a:t>
          </a:r>
          <a:r>
            <a:rPr lang="en-US" sz="2500" kern="1200" dirty="0"/>
            <a:t> process to request refund of overpaid FICA</a:t>
          </a:r>
        </a:p>
      </dsp:txBody>
      <dsp:txXfrm>
        <a:off x="1642860" y="1778595"/>
        <a:ext cx="4985943" cy="1422390"/>
      </dsp:txXfrm>
    </dsp:sp>
    <dsp:sp modelId="{5A4DD4F2-9D3A-4104-A93A-A1CD9AACAB53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8FEB7-8047-4797-B5B7-11497322BF6F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73625-2A3B-4C06-B39F-1F034FFD8031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/>
            </a:rPr>
            <a:t>Foregoing</a:t>
          </a:r>
          <a:r>
            <a:rPr lang="en-US" sz="2500" kern="1200" dirty="0"/>
            <a:t> tax treaty benefits results in financial hardship and </a:t>
          </a:r>
          <a:r>
            <a:rPr lang="en-US" sz="2500" kern="1200" dirty="0">
              <a:latin typeface="Trebuchet MS" panose="020B0603020202020204"/>
            </a:rPr>
            <a:t>possible double</a:t>
          </a:r>
          <a:r>
            <a:rPr lang="en-US" sz="2500" kern="1200" dirty="0"/>
            <a:t> taxation</a:t>
          </a:r>
        </a:p>
      </dsp:txBody>
      <dsp:txXfrm>
        <a:off x="1642860" y="3556583"/>
        <a:ext cx="4985943" cy="1422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CC8CB-2F8E-4333-B3E3-169CA8D589CC}">
      <dsp:nvSpPr>
        <dsp:cNvPr id="0" name=""/>
        <dsp:cNvSpPr/>
      </dsp:nvSpPr>
      <dsp:spPr>
        <a:xfrm>
          <a:off x="0" y="0"/>
          <a:ext cx="7307167" cy="1164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Foreign National needs to provide their SSN to us</a:t>
          </a:r>
        </a:p>
      </dsp:txBody>
      <dsp:txXfrm>
        <a:off x="34099" y="34099"/>
        <a:ext cx="6050871" cy="1096033"/>
      </dsp:txXfrm>
    </dsp:sp>
    <dsp:sp modelId="{51F9EC6E-611D-4B70-A6AD-CD517D609BF7}">
      <dsp:nvSpPr>
        <dsp:cNvPr id="0" name=""/>
        <dsp:cNvSpPr/>
      </dsp:nvSpPr>
      <dsp:spPr>
        <a:xfrm>
          <a:off x="644750" y="1358270"/>
          <a:ext cx="7307167" cy="1164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cannot complete Glacier paperwork until they receive their SSN</a:t>
          </a:r>
        </a:p>
      </dsp:txBody>
      <dsp:txXfrm>
        <a:off x="678849" y="1392369"/>
        <a:ext cx="5837468" cy="1096033"/>
      </dsp:txXfrm>
    </dsp:sp>
    <dsp:sp modelId="{E3271EC6-6587-4936-BF31-9E47C2AB7487}">
      <dsp:nvSpPr>
        <dsp:cNvPr id="0" name=""/>
        <dsp:cNvSpPr/>
      </dsp:nvSpPr>
      <dsp:spPr>
        <a:xfrm>
          <a:off x="1289500" y="2716541"/>
          <a:ext cx="7307167" cy="1164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Glacier will not produce tax forms without a SSN</a:t>
          </a:r>
        </a:p>
      </dsp:txBody>
      <dsp:txXfrm>
        <a:off x="1323599" y="2750640"/>
        <a:ext cx="5837468" cy="1096033"/>
      </dsp:txXfrm>
    </dsp:sp>
    <dsp:sp modelId="{5DBA7625-9F5F-4934-8C05-3D7BC966A058}">
      <dsp:nvSpPr>
        <dsp:cNvPr id="0" name=""/>
        <dsp:cNvSpPr/>
      </dsp:nvSpPr>
      <dsp:spPr>
        <a:xfrm>
          <a:off x="6550417" y="882875"/>
          <a:ext cx="756750" cy="756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20686" y="882875"/>
        <a:ext cx="416212" cy="569454"/>
      </dsp:txXfrm>
    </dsp:sp>
    <dsp:sp modelId="{C3681C0E-0399-4F28-83AA-5120B3E490B2}">
      <dsp:nvSpPr>
        <dsp:cNvPr id="0" name=""/>
        <dsp:cNvSpPr/>
      </dsp:nvSpPr>
      <dsp:spPr>
        <a:xfrm>
          <a:off x="7195167" y="2233384"/>
          <a:ext cx="756750" cy="756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65436" y="2233384"/>
        <a:ext cx="416212" cy="569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9C925-0AFE-4D84-A0AF-138B1EF4D944}">
      <dsp:nvSpPr>
        <dsp:cNvPr id="0" name=""/>
        <dsp:cNvSpPr/>
      </dsp:nvSpPr>
      <dsp:spPr>
        <a:xfrm>
          <a:off x="3195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5BC8A-5D3A-4112-AB22-BC5DA3FA040A}">
      <dsp:nvSpPr>
        <dsp:cNvPr id="0" name=""/>
        <dsp:cNvSpPr/>
      </dsp:nvSpPr>
      <dsp:spPr>
        <a:xfrm>
          <a:off x="256677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are their resource for personal income tax related matters</a:t>
          </a:r>
        </a:p>
      </dsp:txBody>
      <dsp:txXfrm>
        <a:off x="299107" y="1081571"/>
        <a:ext cx="2196479" cy="1363790"/>
      </dsp:txXfrm>
    </dsp:sp>
    <dsp:sp modelId="{B363F144-52D9-42EC-993A-E8BA2BDCA624}">
      <dsp:nvSpPr>
        <dsp:cNvPr id="0" name=""/>
        <dsp:cNvSpPr/>
      </dsp:nvSpPr>
      <dsp:spPr>
        <a:xfrm>
          <a:off x="2791499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1768C-36AE-4035-B4C6-A5191B8F7903}">
      <dsp:nvSpPr>
        <dsp:cNvPr id="0" name=""/>
        <dsp:cNvSpPr/>
      </dsp:nvSpPr>
      <dsp:spPr>
        <a:xfrm>
          <a:off x="3044981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can provide resources, general help and information</a:t>
          </a:r>
        </a:p>
      </dsp:txBody>
      <dsp:txXfrm>
        <a:off x="3087411" y="1081571"/>
        <a:ext cx="2196479" cy="1363790"/>
      </dsp:txXfrm>
    </dsp:sp>
    <dsp:sp modelId="{75D26BD5-54F1-4BB0-A0E4-E6AA5AF75E63}">
      <dsp:nvSpPr>
        <dsp:cNvPr id="0" name=""/>
        <dsp:cNvSpPr/>
      </dsp:nvSpPr>
      <dsp:spPr>
        <a:xfrm>
          <a:off x="5579803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B2CB6-7763-4A88-99E3-B3ADD383BCBC}">
      <dsp:nvSpPr>
        <dsp:cNvPr id="0" name=""/>
        <dsp:cNvSpPr/>
      </dsp:nvSpPr>
      <dsp:spPr>
        <a:xfrm>
          <a:off x="5833285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cannot provide tax assistance or advise</a:t>
          </a:r>
        </a:p>
      </dsp:txBody>
      <dsp:txXfrm>
        <a:off x="5875715" y="1081571"/>
        <a:ext cx="2196479" cy="1363790"/>
      </dsp:txXfrm>
    </dsp:sp>
    <dsp:sp modelId="{B0F0300F-56F9-4C99-8706-D0653284CD49}">
      <dsp:nvSpPr>
        <dsp:cNvPr id="0" name=""/>
        <dsp:cNvSpPr/>
      </dsp:nvSpPr>
      <dsp:spPr>
        <a:xfrm>
          <a:off x="8368107" y="798333"/>
          <a:ext cx="2281339" cy="144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3E84D-2EDE-4A52-B7CF-739124BD580C}">
      <dsp:nvSpPr>
        <dsp:cNvPr id="0" name=""/>
        <dsp:cNvSpPr/>
      </dsp:nvSpPr>
      <dsp:spPr>
        <a:xfrm>
          <a:off x="8621590" y="1039141"/>
          <a:ext cx="2281339" cy="144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Their immigration status depends on compliance with applicable federal and local laws</a:t>
          </a:r>
        </a:p>
      </dsp:txBody>
      <dsp:txXfrm>
        <a:off x="8664020" y="1081571"/>
        <a:ext cx="2196479" cy="1363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9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2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22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3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5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8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7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9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0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3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5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0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4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4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0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6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February 12,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r>
              <a:rPr lang="en-US" sz="5000"/>
              <a:t>Working Together To Onboard Foreign Nationals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5" descr="A group of people sitting at a table in a room&#10;&#10;Description generated with very high confidence">
            <a:extLst>
              <a:ext uri="{FF2B5EF4-FFF2-40B4-BE49-F238E27FC236}">
                <a16:creationId xmlns:a16="http://schemas.microsoft.com/office/drawing/2014/main" id="{624E7E77-2519-4D7B-9406-8DB8D559DB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842" r="6049" b="-2"/>
          <a:stretch/>
        </p:blipFill>
        <p:spPr>
          <a:xfrm>
            <a:off x="4269854" y="14376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71E41-3EF5-4015-B25C-4720FB6B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Hiring a Foreign National without a Social Security Number</a:t>
            </a:r>
            <a:br>
              <a:rPr lang="en-US" sz="2800" dirty="0"/>
            </a:br>
            <a:endParaRPr lang="en-US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C6370-B439-4932-A0DC-028314B57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930552"/>
            <a:ext cx="3851122" cy="41108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Entering the employee's SSN in Equifax does not cause it to be replaced in Oracle</a:t>
            </a:r>
            <a:endParaRPr lang="en-US"/>
          </a:p>
          <a:p>
            <a:r>
              <a:rPr lang="en-US" sz="2400" dirty="0"/>
              <a:t>A W-4 is not valid without an SSN</a:t>
            </a:r>
          </a:p>
          <a:p>
            <a:r>
              <a:rPr lang="en-US" sz="2400" dirty="0"/>
              <a:t>If a W-2 is issued under the incorrect number (PCN) it creates a problem for both CSU and the employee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173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25C6-E35D-47FD-98B4-8BE4300E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a Foreign National without an SSN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E0F7-43F3-439E-894D-7ECB829F97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07350" y="2160588"/>
            <a:ext cx="4184650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AC60BAA3-A194-4818-A0EA-B53117A7F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700039"/>
              </p:ext>
            </p:extLst>
          </p:nvPr>
        </p:nvGraphicFramePr>
        <p:xfrm>
          <a:off x="677334" y="2146212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82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9B817D-EAA5-4558-BD0D-1676ACFA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We are here to help!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F0B0C350-135C-459A-8717-D7E7B1B40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788682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89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7F21-A7E9-4D2A-87F9-5FF1C400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>
            <a:normAutofit/>
          </a:bodyPr>
          <a:lstStyle/>
          <a:p>
            <a:r>
              <a:rPr lang="en-US" sz="4800" dirty="0"/>
              <a:t>Feedback and Questions</a:t>
            </a:r>
            <a:br>
              <a:rPr lang="en-US" sz="4800" dirty="0"/>
            </a:br>
            <a:r>
              <a:rPr lang="en-US" sz="1800" dirty="0">
                <a:solidFill>
                  <a:schemeClr val="accent2"/>
                </a:solidFill>
              </a:rPr>
              <a:t>Email: bfs_foreigntax@Mail.Colostate.edu</a:t>
            </a:r>
            <a:br>
              <a:rPr lang="en-US" sz="4800" dirty="0"/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C7C7-ADC3-4814-9F2A-A4D8B9C4C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>
            <a:normAutofit/>
          </a:bodyPr>
          <a:lstStyle/>
          <a:p>
            <a:r>
              <a:rPr lang="en-US" sz="2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0293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F043A-3E05-4322-AEDC-A24FB7A0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Topics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948AF999-5A45-4F54-ABA6-5A86679B6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86945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72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6615980-61FC-4518-92D9-5C07F300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Goals of Foreign Tax Office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AEA5-2DBA-4DC4-988D-4156FB47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Partner with campus HR Liaisons to: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>
                <a:solidFill>
                  <a:srgbClr val="404040"/>
                </a:solidFill>
              </a:rPr>
              <a:t>Build relationships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>
                <a:solidFill>
                  <a:srgbClr val="404040"/>
                </a:solidFill>
              </a:rPr>
              <a:t>Improve communication and processes</a:t>
            </a:r>
          </a:p>
          <a:p>
            <a:pPr lvl="1"/>
            <a:endParaRPr lang="en-US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3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97AD9C-FD5B-41C7-A94A-EF6BDE5A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B3C8-6CB6-465E-967D-FFC972FE6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1829910"/>
            <a:ext cx="4064439" cy="42114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 3" charset="2"/>
              <a:buChar char=""/>
            </a:pPr>
            <a:r>
              <a:rPr lang="en-US" sz="2800" dirty="0"/>
              <a:t>Provide best possible service to Foreign Nationals</a:t>
            </a:r>
          </a:p>
          <a:p>
            <a:pPr marL="457200" indent="-457200">
              <a:buFont typeface="Wingdings 3" charset="2"/>
              <a:buChar char=""/>
            </a:pPr>
            <a:r>
              <a:rPr lang="en-US" sz="2800" dirty="0"/>
              <a:t>Ensure tax compliance obligations for the university are met</a:t>
            </a:r>
          </a:p>
          <a:p>
            <a:pPr>
              <a:buFont typeface="Wingdings 3" charset="2"/>
              <a:buChar char=""/>
            </a:pPr>
            <a:endParaRPr lang="en-US"/>
          </a:p>
        </p:txBody>
      </p:sp>
      <p:pic>
        <p:nvPicPr>
          <p:cNvPr id="9" name="Picture 9" descr="A picture containing person, outdoor, people, young&#10;&#10;Description generated with very high confidence">
            <a:extLst>
              <a:ext uri="{FF2B5EF4-FFF2-40B4-BE49-F238E27FC236}">
                <a16:creationId xmlns:a16="http://schemas.microsoft.com/office/drawing/2014/main" id="{ABA7D5F6-2005-43A1-B280-7A6BC303A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99" r="2788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516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1E3A-6375-43EE-BB93-A3174AD6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593"/>
          </a:xfrm>
        </p:spPr>
        <p:txBody>
          <a:bodyPr/>
          <a:lstStyle/>
          <a:p>
            <a:pPr algn="ctr"/>
            <a:r>
              <a:rPr lang="en-US" dirty="0"/>
              <a:t>Foreign Tax Office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38D62-0CB9-44C3-9B08-23C6F0964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85889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B6373-8592-4BF1-A197-FBD469BC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003641"/>
            <a:ext cx="4185623" cy="43536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endParaRPr lang="en-US" sz="2800" dirty="0"/>
          </a:p>
          <a:p>
            <a:pPr>
              <a:buFont typeface="Wingdings" charset="2"/>
              <a:buChar char="Ø"/>
            </a:pPr>
            <a:r>
              <a:rPr lang="en-US" sz="2800" dirty="0"/>
              <a:t>Determine tax residency status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Determine eligibility for tax treaty benefits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Issue Payroll Control Numbers (PCN)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Update Oracle with Social Security Numbers (SSN)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Provide ITIN application assistance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717F56-6BB3-4238-9573-19EABB46E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672153"/>
            <a:ext cx="4185618" cy="489998"/>
          </a:xfrm>
        </p:spPr>
        <p:txBody>
          <a:bodyPr/>
          <a:lstStyle/>
          <a:p>
            <a:pPr algn="ctr"/>
            <a:r>
              <a:rPr lang="en-US"/>
              <a:t>What We Don't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0F98-8E09-4E2D-B288-682BF8090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469831"/>
            <a:ext cx="4185617" cy="377856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,Sans-Serif"/>
              <a:buChar char="Ø"/>
            </a:pPr>
            <a:r>
              <a:rPr lang="en-US" sz="2800" dirty="0">
                <a:ea typeface="+mn-lt"/>
                <a:cs typeface="+mn-lt"/>
              </a:rPr>
              <a:t>Issue Associate Numbers</a:t>
            </a:r>
            <a:endParaRPr lang="en-US" dirty="0">
              <a:ea typeface="+mn-lt"/>
              <a:cs typeface="+mn-lt"/>
            </a:endParaRPr>
          </a:p>
          <a:p>
            <a:pPr>
              <a:buFont typeface="Wingdings,Sans-Serif"/>
              <a:buChar char="Ø"/>
            </a:pPr>
            <a:r>
              <a:rPr lang="en-US" sz="2800" dirty="0">
                <a:ea typeface="+mn-lt"/>
                <a:cs typeface="+mn-lt"/>
              </a:rPr>
              <a:t>Assist with Form I-9</a:t>
            </a:r>
            <a:endParaRPr lang="en-US" sz="2800" dirty="0"/>
          </a:p>
          <a:p>
            <a:pPr>
              <a:buFont typeface="Wingdings,Sans-Serif"/>
              <a:buChar char="Ø"/>
            </a:pPr>
            <a:r>
              <a:rPr lang="en-US" sz="2800" dirty="0">
                <a:ea typeface="+mn-lt"/>
                <a:cs typeface="+mn-lt"/>
              </a:rPr>
              <a:t>Provide individual income tax advice or assistance</a:t>
            </a:r>
          </a:p>
          <a:p>
            <a:pPr marL="0" indent="0" algn="ctr">
              <a:buNone/>
            </a:pPr>
            <a:endParaRPr lang="en-US" sz="2800" dirty="0"/>
          </a:p>
          <a:p>
            <a:pPr>
              <a:buFont typeface="Wingdings,Sans-Serif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994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7D7D7-2986-451B-9953-FC6212F4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102" y="4526226"/>
            <a:ext cx="7673801" cy="10876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kern="1200" dirty="0">
                <a:latin typeface="+mj-lt"/>
                <a:ea typeface="+mj-ea"/>
                <a:cs typeface="+mj-cs"/>
              </a:rPr>
              <a:t>Why Foreign National</a:t>
            </a:r>
            <a:r>
              <a:rPr lang="en-US" sz="3400" dirty="0"/>
              <a:t> Employees</a:t>
            </a:r>
            <a:r>
              <a:rPr lang="en-US" sz="3400" kern="1200" dirty="0">
                <a:latin typeface="+mj-lt"/>
                <a:ea typeface="+mj-ea"/>
                <a:cs typeface="+mj-cs"/>
              </a:rPr>
              <a:t> Should </a:t>
            </a:r>
            <a:br>
              <a:rPr lang="en-US" sz="3400" dirty="0"/>
            </a:br>
            <a:r>
              <a:rPr lang="en-US" sz="3400" kern="1200" dirty="0">
                <a:latin typeface="+mj-lt"/>
                <a:ea typeface="+mj-ea"/>
                <a:cs typeface="+mj-cs"/>
              </a:rPr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D008A-CE6F-4E2B-B924-F5E3BFB4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824" y="5613882"/>
            <a:ext cx="7599205" cy="611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Office Hours: 1:00 – 4:00pm, Monday through Friday or by appointment</a:t>
            </a:r>
          </a:p>
        </p:txBody>
      </p:sp>
      <p:pic>
        <p:nvPicPr>
          <p:cNvPr id="4" name="Picture 4" descr="A couple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8EB0E8-A0CE-427B-8420-00087831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609600"/>
            <a:ext cx="6070595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0AD49-E3E3-4F36-969F-13F6210E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Tax Residency affects many things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D1A1B9-F348-4FF9-AD78-1D37A6D2F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1230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72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7623D-3FBC-4F1A-A736-ABB552F5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Nonresident Alien Withholding Rates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33C351-DC30-4D99-A030-291B6B440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9465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19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E7DAC-1D1F-49AA-9BAE-E9F22617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Costly to not complete GLACIER paperwork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361F00D-AB5B-4A9F-A4C5-F0CC87CF8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26555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1108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357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Wingdings,Sans-Serif</vt:lpstr>
      <vt:lpstr>Facet</vt:lpstr>
      <vt:lpstr>Working Together To Onboard Foreign Nationals</vt:lpstr>
      <vt:lpstr>Topics</vt:lpstr>
      <vt:lpstr>Goals of Foreign Tax Office</vt:lpstr>
      <vt:lpstr>Outcomes</vt:lpstr>
      <vt:lpstr>Foreign Tax Office</vt:lpstr>
      <vt:lpstr>Why Foreign National Employees Should  Contact Us</vt:lpstr>
      <vt:lpstr>Tax Residency affects many things</vt:lpstr>
      <vt:lpstr>Nonresident Alien Withholding Rates</vt:lpstr>
      <vt:lpstr>Costly to not complete GLACIER paperwork</vt:lpstr>
      <vt:lpstr>Hiring a Foreign National without a Social Security Number </vt:lpstr>
      <vt:lpstr>Hiring a Foreign National without an SSN</vt:lpstr>
      <vt:lpstr>We are here to help!</vt:lpstr>
      <vt:lpstr>Feedback and Questions Email: bfs_foreigntax@Mail.Colostate.edu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Buxman,Jolene</dc:creator>
  <cp:lastModifiedBy>Buxman,Jolene</cp:lastModifiedBy>
  <cp:revision>687</cp:revision>
  <dcterms:created xsi:type="dcterms:W3CDTF">2020-02-09T00:30:38Z</dcterms:created>
  <dcterms:modified xsi:type="dcterms:W3CDTF">2020-04-22T15:36:21Z</dcterms:modified>
</cp:coreProperties>
</file>